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28"/>
  </p:notesMasterIdLst>
  <p:sldIdLst>
    <p:sldId id="256" r:id="rId2"/>
    <p:sldId id="257" r:id="rId3"/>
    <p:sldId id="261" r:id="rId4"/>
    <p:sldId id="269" r:id="rId5"/>
    <p:sldId id="270" r:id="rId6"/>
    <p:sldId id="282" r:id="rId7"/>
    <p:sldId id="283" r:id="rId8"/>
    <p:sldId id="280" r:id="rId9"/>
    <p:sldId id="281" r:id="rId10"/>
    <p:sldId id="262" r:id="rId11"/>
    <p:sldId id="272" r:id="rId12"/>
    <p:sldId id="263" r:id="rId13"/>
    <p:sldId id="273" r:id="rId14"/>
    <p:sldId id="265" r:id="rId15"/>
    <p:sldId id="275" r:id="rId16"/>
    <p:sldId id="276" r:id="rId17"/>
    <p:sldId id="274" r:id="rId18"/>
    <p:sldId id="264" r:id="rId19"/>
    <p:sldId id="279" r:id="rId20"/>
    <p:sldId id="267" r:id="rId21"/>
    <p:sldId id="266" r:id="rId22"/>
    <p:sldId id="277" r:id="rId23"/>
    <p:sldId id="278" r:id="rId24"/>
    <p:sldId id="259" r:id="rId25"/>
    <p:sldId id="285" r:id="rId26"/>
    <p:sldId id="28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7"/>
    <p:restoredTop sz="94613"/>
  </p:normalViewPr>
  <p:slideViewPr>
    <p:cSldViewPr snapToGrid="0">
      <p:cViewPr varScale="1">
        <p:scale>
          <a:sx n="116" d="100"/>
          <a:sy n="116" d="100"/>
        </p:scale>
        <p:origin x="232" y="248"/>
      </p:cViewPr>
      <p:guideLst/>
    </p:cSldViewPr>
  </p:slideViewPr>
  <p:notesTextViewPr>
    <p:cViewPr>
      <p:scale>
        <a:sx n="1" d="1"/>
        <a:sy n="1" d="1"/>
      </p:scale>
      <p:origin x="0" y="0"/>
    </p:cViewPr>
  </p:notesTextViewPr>
  <p:notesViewPr>
    <p:cSldViewPr snapToGrid="0">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65E585-8178-1540-B6F8-2B2230842BEB}" type="datetimeFigureOut">
              <a:rPr lang="en-US" smtClean="0"/>
              <a:t>3/14/25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BB10E-8FF7-4646-BAC0-5BF8D797A94E}" type="slidenum">
              <a:rPr lang="en-US" smtClean="0"/>
              <a:t>‹#›</a:t>
            </a:fld>
            <a:endParaRPr lang="en-US"/>
          </a:p>
        </p:txBody>
      </p:sp>
    </p:spTree>
    <p:extLst>
      <p:ext uri="{BB962C8B-B14F-4D97-AF65-F5344CB8AC3E}">
        <p14:creationId xmlns:p14="http://schemas.microsoft.com/office/powerpoint/2010/main" val="1358902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Image Background Shie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A963CE4-0B47-E14C-9F34-FE73C1C1A4F3}"/>
              </a:ext>
            </a:extLst>
          </p:cNvPr>
          <p:cNvPicPr>
            <a:picLocks noChangeAspect="1"/>
          </p:cNvPicPr>
          <p:nvPr/>
        </p:nvPicPr>
        <p:blipFill rotWithShape="1">
          <a:blip r:embed="rId2"/>
          <a:srcRect l="1" t="28434" r="25845" b="9306"/>
          <a:stretch/>
        </p:blipFill>
        <p:spPr>
          <a:xfrm>
            <a:off x="-1" y="0"/>
            <a:ext cx="12192001" cy="6824250"/>
          </a:xfrm>
          <a:prstGeom prst="rect">
            <a:avLst/>
          </a:prstGeom>
        </p:spPr>
      </p:pic>
      <p:pic>
        <p:nvPicPr>
          <p:cNvPr id="21" name="Picture 20">
            <a:extLst>
              <a:ext uri="{FF2B5EF4-FFF2-40B4-BE49-F238E27FC236}">
                <a16:creationId xmlns:a16="http://schemas.microsoft.com/office/drawing/2014/main" id="{F9E3BA62-8BB3-B747-9E3E-15AA957B80D0}"/>
              </a:ext>
              <a:ext uri="{C183D7F6-B498-43B3-948B-1728B52AA6E4}">
                <adec:decorative xmlns:adec="http://schemas.microsoft.com/office/drawing/2017/decorative" val="1"/>
              </a:ext>
            </a:extLst>
          </p:cNvPr>
          <p:cNvPicPr>
            <a:picLocks noChangeAspect="1"/>
          </p:cNvPicPr>
          <p:nvPr/>
        </p:nvPicPr>
        <p:blipFill>
          <a:blip r:embed="rId3">
            <a:alphaModFix amt="80000"/>
          </a:blip>
          <a:srcRect/>
          <a:stretch/>
        </p:blipFill>
        <p:spPr>
          <a:xfrm>
            <a:off x="-2703201" y="-2649403"/>
            <a:ext cx="9640714" cy="12476217"/>
          </a:xfrm>
          <a:prstGeom prst="rect">
            <a:avLst/>
          </a:prstGeom>
        </p:spPr>
      </p:pic>
      <p:sp>
        <p:nvSpPr>
          <p:cNvPr id="2" name="Title 1"/>
          <p:cNvSpPr>
            <a:spLocks noGrp="1"/>
          </p:cNvSpPr>
          <p:nvPr>
            <p:ph type="ctrTitle"/>
          </p:nvPr>
        </p:nvSpPr>
        <p:spPr>
          <a:xfrm>
            <a:off x="914400" y="1201106"/>
            <a:ext cx="3776134" cy="2387600"/>
          </a:xfrm>
        </p:spPr>
        <p:txBody>
          <a:bodyPr anchor="b">
            <a:noAutofit/>
          </a:bodyPr>
          <a:lstStyle>
            <a:lvl1pPr algn="l">
              <a:defRPr sz="4800" b="0" i="0">
                <a:solidFill>
                  <a:schemeClr val="accent1"/>
                </a:solidFill>
                <a:latin typeface="Helvetica" pitchFamily="2"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950580" y="3680781"/>
            <a:ext cx="3739954" cy="623598"/>
          </a:xfrm>
        </p:spPr>
        <p:txBody>
          <a:bodyPr>
            <a:noAutofit/>
          </a:bodyPr>
          <a:lstStyle>
            <a:lvl1pPr marL="0" indent="0" algn="l">
              <a:buNone/>
              <a:defRPr sz="1800" b="0" i="0">
                <a:solidFill>
                  <a:schemeClr val="tx1"/>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5" name="Group 14">
            <a:extLst>
              <a:ext uri="{FF2B5EF4-FFF2-40B4-BE49-F238E27FC236}">
                <a16:creationId xmlns:a16="http://schemas.microsoft.com/office/drawing/2014/main" id="{26A5BA48-AFE1-5E44-A9C5-06E7B917E328}"/>
              </a:ext>
            </a:extLst>
          </p:cNvPr>
          <p:cNvGrpSpPr/>
          <p:nvPr userDrawn="1"/>
        </p:nvGrpSpPr>
        <p:grpSpPr>
          <a:xfrm>
            <a:off x="0" y="6395644"/>
            <a:ext cx="12192000" cy="470922"/>
            <a:chOff x="0" y="6395644"/>
            <a:chExt cx="12192000" cy="470922"/>
          </a:xfrm>
        </p:grpSpPr>
        <p:sp>
          <p:nvSpPr>
            <p:cNvPr id="16" name="Rectangle 15">
              <a:extLst>
                <a:ext uri="{FF2B5EF4-FFF2-40B4-BE49-F238E27FC236}">
                  <a16:creationId xmlns:a16="http://schemas.microsoft.com/office/drawing/2014/main" id="{E80D7907-C9D3-3549-909B-0DF4C37BE507}"/>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17" name="Picture 16">
              <a:extLst>
                <a:ext uri="{FF2B5EF4-FFF2-40B4-BE49-F238E27FC236}">
                  <a16:creationId xmlns:a16="http://schemas.microsoft.com/office/drawing/2014/main" id="{F11A4FFB-2DA6-B041-8E46-A9F639194E56}"/>
                </a:ext>
              </a:extLst>
            </p:cNvPr>
            <p:cNvPicPr>
              <a:picLocks noChangeAspect="1"/>
            </p:cNvPicPr>
            <p:nvPr userDrawn="1"/>
          </p:nvPicPr>
          <p:blipFill>
            <a:blip r:embed="rId4"/>
            <a:srcRect/>
            <a:stretch/>
          </p:blipFill>
          <p:spPr>
            <a:xfrm>
              <a:off x="703686" y="6407383"/>
              <a:ext cx="2094393" cy="451789"/>
            </a:xfrm>
            <a:prstGeom prst="rect">
              <a:avLst/>
            </a:prstGeom>
          </p:spPr>
        </p:pic>
        <p:pic>
          <p:nvPicPr>
            <p:cNvPr id="19" name="Picture 18">
              <a:extLst>
                <a:ext uri="{FF2B5EF4-FFF2-40B4-BE49-F238E27FC236}">
                  <a16:creationId xmlns:a16="http://schemas.microsoft.com/office/drawing/2014/main" id="{8AFD6274-0791-934D-9895-1D69E96EC512}"/>
                </a:ext>
              </a:extLst>
            </p:cNvPr>
            <p:cNvPicPr>
              <a:picLocks noChangeAspect="1"/>
            </p:cNvPicPr>
            <p:nvPr userDrawn="1"/>
          </p:nvPicPr>
          <p:blipFill>
            <a:blip r:embed="rId5"/>
            <a:srcRect/>
            <a:stretch/>
          </p:blipFill>
          <p:spPr>
            <a:xfrm>
              <a:off x="4110607" y="6395644"/>
              <a:ext cx="2088055" cy="462356"/>
            </a:xfrm>
            <a:prstGeom prst="rect">
              <a:avLst/>
            </a:prstGeom>
          </p:spPr>
        </p:pic>
        <p:pic>
          <p:nvPicPr>
            <p:cNvPr id="29" name="Picture 28">
              <a:extLst>
                <a:ext uri="{FF2B5EF4-FFF2-40B4-BE49-F238E27FC236}">
                  <a16:creationId xmlns:a16="http://schemas.microsoft.com/office/drawing/2014/main" id="{3874AEBB-E874-8448-8608-9D9CEE764C06}"/>
                </a:ext>
              </a:extLst>
            </p:cNvPr>
            <p:cNvPicPr>
              <a:picLocks noChangeAspect="1"/>
            </p:cNvPicPr>
            <p:nvPr userDrawn="1"/>
          </p:nvPicPr>
          <p:blipFill>
            <a:blip r:embed="rId6"/>
            <a:srcRect/>
            <a:stretch/>
          </p:blipFill>
          <p:spPr>
            <a:xfrm>
              <a:off x="2763387" y="6410995"/>
              <a:ext cx="2040333" cy="450968"/>
            </a:xfrm>
            <a:prstGeom prst="rect">
              <a:avLst/>
            </a:prstGeom>
          </p:spPr>
        </p:pic>
        <p:cxnSp>
          <p:nvCxnSpPr>
            <p:cNvPr id="30" name="Straight Connector 29">
              <a:extLst>
                <a:ext uri="{FF2B5EF4-FFF2-40B4-BE49-F238E27FC236}">
                  <a16:creationId xmlns:a16="http://schemas.microsoft.com/office/drawing/2014/main" id="{AB065AF6-9149-3648-8E45-2ACA8FA07ED1}"/>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D170052-8987-EA41-9962-ED4E6D421F63}"/>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B5ACAA2-15A7-A242-95F3-F25F41B673C5}"/>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B9C473B1-050A-A247-ADA5-767EBF554207}"/>
              </a:ext>
            </a:extLst>
          </p:cNvPr>
          <p:cNvSpPr>
            <a:spLocks noGrp="1"/>
          </p:cNvSpPr>
          <p:nvPr>
            <p:ph type="sldNum" sz="quarter" idx="10"/>
          </p:nvPr>
        </p:nvSpPr>
        <p:spPr/>
        <p:txBody>
          <a:bodyPr/>
          <a:lstStyle>
            <a:lvl1pPr>
              <a:defRPr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7528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Maroon">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78B395A-ABD1-784B-A94A-7A6283C5448E}"/>
              </a:ext>
            </a:extLst>
          </p:cNvPr>
          <p:cNvSpPr/>
          <p:nvPr/>
        </p:nvSpPr>
        <p:spPr>
          <a:xfrm>
            <a:off x="0" y="3"/>
            <a:ext cx="12192000" cy="686523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sp>
        <p:nvSpPr>
          <p:cNvPr id="3" name="Text Placeholder 2"/>
          <p:cNvSpPr>
            <a:spLocks noGrp="1"/>
          </p:cNvSpPr>
          <p:nvPr>
            <p:ph type="body" idx="1"/>
          </p:nvPr>
        </p:nvSpPr>
        <p:spPr>
          <a:xfrm>
            <a:off x="831851" y="4968566"/>
            <a:ext cx="10515600" cy="925510"/>
          </a:xfrm>
        </p:spPr>
        <p:txBody>
          <a:bodyPr>
            <a:normAutofit/>
          </a:bodyPr>
          <a:lstStyle>
            <a:lvl1pPr marL="0" indent="0">
              <a:buNone/>
              <a:defRPr sz="18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p:cNvSpPr>
            <a:spLocks noGrp="1"/>
          </p:cNvSpPr>
          <p:nvPr>
            <p:ph type="title"/>
          </p:nvPr>
        </p:nvSpPr>
        <p:spPr>
          <a:xfrm>
            <a:off x="831851" y="2359716"/>
            <a:ext cx="10515600" cy="2581861"/>
          </a:xfrm>
        </p:spPr>
        <p:txBody>
          <a:bodyPr anchor="b">
            <a:normAutofit/>
          </a:bodyPr>
          <a:lstStyle>
            <a:lvl1pPr>
              <a:defRPr sz="4000" b="0" i="0">
                <a:solidFill>
                  <a:schemeClr val="bg1">
                    <a:lumMod val="95000"/>
                  </a:schemeClr>
                </a:solidFill>
              </a:defRPr>
            </a:lvl1pPr>
          </a:lstStyle>
          <a:p>
            <a:r>
              <a:rPr lang="en-US"/>
              <a:t>Click to edit Master title style</a:t>
            </a:r>
            <a:endParaRPr lang="en-US" dirty="0"/>
          </a:p>
        </p:txBody>
      </p:sp>
      <p:sp>
        <p:nvSpPr>
          <p:cNvPr id="6" name="Slide Number Placeholder 5"/>
          <p:cNvSpPr>
            <a:spLocks noGrp="1"/>
          </p:cNvSpPr>
          <p:nvPr>
            <p:ph type="sldNum" sz="quarter" idx="12"/>
          </p:nvPr>
        </p:nvSpPr>
        <p:spPr/>
        <p:txBody>
          <a:bodyPr/>
          <a:lstStyle>
            <a:lvl1pPr>
              <a:defRPr b="0" i="0"/>
            </a:lvl1pPr>
          </a:lstStyle>
          <a:p>
            <a:fld id="{D57F1E4F-1CFF-5643-939E-217C01CDF565}" type="slidenum">
              <a:rPr lang="en-US" smtClean="0"/>
              <a:pPr/>
              <a:t>‹#›</a:t>
            </a:fld>
            <a:endParaRPr lang="en-US" dirty="0"/>
          </a:p>
        </p:txBody>
      </p:sp>
      <p:grpSp>
        <p:nvGrpSpPr>
          <p:cNvPr id="17" name="Group 16">
            <a:extLst>
              <a:ext uri="{FF2B5EF4-FFF2-40B4-BE49-F238E27FC236}">
                <a16:creationId xmlns:a16="http://schemas.microsoft.com/office/drawing/2014/main" id="{89880606-C0DA-1244-B23A-CDDC05B4C63A}"/>
              </a:ext>
            </a:extLst>
          </p:cNvPr>
          <p:cNvGrpSpPr/>
          <p:nvPr/>
        </p:nvGrpSpPr>
        <p:grpSpPr>
          <a:xfrm>
            <a:off x="0" y="6395644"/>
            <a:ext cx="12192000" cy="470922"/>
            <a:chOff x="0" y="6395644"/>
            <a:chExt cx="12192000" cy="470922"/>
          </a:xfrm>
        </p:grpSpPr>
        <p:sp>
          <p:nvSpPr>
            <p:cNvPr id="18" name="Rectangle 17">
              <a:extLst>
                <a:ext uri="{FF2B5EF4-FFF2-40B4-BE49-F238E27FC236}">
                  <a16:creationId xmlns:a16="http://schemas.microsoft.com/office/drawing/2014/main" id="{D54CFDE2-E6EB-A345-957E-50A4ECD423D1}"/>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19" name="Picture 18">
              <a:extLst>
                <a:ext uri="{FF2B5EF4-FFF2-40B4-BE49-F238E27FC236}">
                  <a16:creationId xmlns:a16="http://schemas.microsoft.com/office/drawing/2014/main" id="{33868FDA-D1BB-EE41-ABB2-465907C57CB9}"/>
                </a:ext>
              </a:extLst>
            </p:cNvPr>
            <p:cNvPicPr>
              <a:picLocks noChangeAspect="1"/>
            </p:cNvPicPr>
            <p:nvPr userDrawn="1"/>
          </p:nvPicPr>
          <p:blipFill>
            <a:blip r:embed="rId2"/>
            <a:srcRect/>
            <a:stretch/>
          </p:blipFill>
          <p:spPr>
            <a:xfrm>
              <a:off x="703686" y="6407383"/>
              <a:ext cx="2094393" cy="451789"/>
            </a:xfrm>
            <a:prstGeom prst="rect">
              <a:avLst/>
            </a:prstGeom>
          </p:spPr>
        </p:pic>
        <p:pic>
          <p:nvPicPr>
            <p:cNvPr id="24" name="Picture 23">
              <a:extLst>
                <a:ext uri="{FF2B5EF4-FFF2-40B4-BE49-F238E27FC236}">
                  <a16:creationId xmlns:a16="http://schemas.microsoft.com/office/drawing/2014/main" id="{EF9B5EFB-5007-AD46-BE77-BAC76C6086B3}"/>
                </a:ext>
              </a:extLst>
            </p:cNvPr>
            <p:cNvPicPr>
              <a:picLocks noChangeAspect="1"/>
            </p:cNvPicPr>
            <p:nvPr userDrawn="1"/>
          </p:nvPicPr>
          <p:blipFill>
            <a:blip r:embed="rId3"/>
            <a:srcRect/>
            <a:stretch/>
          </p:blipFill>
          <p:spPr>
            <a:xfrm>
              <a:off x="4110607" y="6395644"/>
              <a:ext cx="2088055" cy="462356"/>
            </a:xfrm>
            <a:prstGeom prst="rect">
              <a:avLst/>
            </a:prstGeom>
          </p:spPr>
        </p:pic>
        <p:pic>
          <p:nvPicPr>
            <p:cNvPr id="25" name="Picture 24">
              <a:extLst>
                <a:ext uri="{FF2B5EF4-FFF2-40B4-BE49-F238E27FC236}">
                  <a16:creationId xmlns:a16="http://schemas.microsoft.com/office/drawing/2014/main" id="{9468986D-4939-0940-815B-86D85FFC6A33}"/>
                </a:ext>
              </a:extLst>
            </p:cNvPr>
            <p:cNvPicPr>
              <a:picLocks noChangeAspect="1"/>
            </p:cNvPicPr>
            <p:nvPr userDrawn="1"/>
          </p:nvPicPr>
          <p:blipFill>
            <a:blip r:embed="rId4"/>
            <a:srcRect/>
            <a:stretch/>
          </p:blipFill>
          <p:spPr>
            <a:xfrm>
              <a:off x="2763387" y="6410995"/>
              <a:ext cx="2040333" cy="450968"/>
            </a:xfrm>
            <a:prstGeom prst="rect">
              <a:avLst/>
            </a:prstGeom>
          </p:spPr>
        </p:pic>
        <p:cxnSp>
          <p:nvCxnSpPr>
            <p:cNvPr id="28" name="Straight Connector 27">
              <a:extLst>
                <a:ext uri="{FF2B5EF4-FFF2-40B4-BE49-F238E27FC236}">
                  <a16:creationId xmlns:a16="http://schemas.microsoft.com/office/drawing/2014/main" id="{5BD39B1C-C9BE-9F4C-88E3-EF2E97B7E504}"/>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386A2B6-31F3-7C45-864E-49505F12A28D}"/>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064CECC-4175-4844-A728-504904E6D94F}"/>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1853C0E5-BAE9-8B41-90FD-2C57873CFE8C}"/>
              </a:ext>
              <a:ext uri="{C183D7F6-B498-43B3-948B-1728B52AA6E4}">
                <adec:decorative xmlns:adec="http://schemas.microsoft.com/office/drawing/2017/decorative" val="1"/>
              </a:ext>
            </a:extLst>
          </p:cNvPr>
          <p:cNvPicPr>
            <a:picLocks noChangeAspect="1"/>
          </p:cNvPicPr>
          <p:nvPr/>
        </p:nvPicPr>
        <p:blipFill>
          <a:blip r:embed="rId5">
            <a:alphaModFix amt="50000"/>
            <a:extLst>
              <a:ext uri="{BEBA8EAE-BF5A-486C-A8C5-ECC9F3942E4B}">
                <a14:imgProps xmlns:a14="http://schemas.microsoft.com/office/drawing/2010/main">
                  <a14:imgLayer r:embed="rId6">
                    <a14:imgEffect>
                      <a14:artisticGlowEdges trans="80000"/>
                    </a14:imgEffect>
                  </a14:imgLayer>
                </a14:imgProps>
              </a:ext>
            </a:extLst>
          </a:blip>
          <a:srcRect/>
          <a:stretch/>
        </p:blipFill>
        <p:spPr>
          <a:xfrm>
            <a:off x="9427464" y="0"/>
            <a:ext cx="3836416" cy="3356864"/>
          </a:xfrm>
          <a:prstGeom prst="rect">
            <a:avLst/>
          </a:prstGeom>
        </p:spPr>
      </p:pic>
    </p:spTree>
    <p:extLst>
      <p:ext uri="{BB962C8B-B14F-4D97-AF65-F5344CB8AC3E}">
        <p14:creationId xmlns:p14="http://schemas.microsoft.com/office/powerpoint/2010/main" val="742341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6518" y="0"/>
            <a:ext cx="11666470" cy="1312744"/>
          </a:xfrm>
        </p:spPr>
        <p:txBody>
          <a:bodyPr/>
          <a:lstStyle>
            <a:lvl1pPr>
              <a:defRPr b="0" i="0"/>
            </a:lvl1pPr>
          </a:lstStyle>
          <a:p>
            <a:r>
              <a:rPr lang="en-US" dirty="0"/>
              <a:t>Click to edit Master title style</a:t>
            </a:r>
          </a:p>
        </p:txBody>
      </p:sp>
      <p:sp>
        <p:nvSpPr>
          <p:cNvPr id="3" name="Content Placeholder 2"/>
          <p:cNvSpPr>
            <a:spLocks noGrp="1"/>
          </p:cNvSpPr>
          <p:nvPr>
            <p:ph sz="half" idx="1"/>
          </p:nvPr>
        </p:nvSpPr>
        <p:spPr>
          <a:xfrm>
            <a:off x="376518" y="1398494"/>
            <a:ext cx="5719482" cy="4980790"/>
          </a:xfrm>
        </p:spPr>
        <p:txBody>
          <a:bodyPr/>
          <a:lstStyle>
            <a:lvl1pPr>
              <a:defRPr sz="2400" b="0" i="0"/>
            </a:lvl1pPr>
            <a:lvl2pPr>
              <a:defRPr sz="2000" b="0" i="0"/>
            </a:lvl2pPr>
            <a:lvl3pPr>
              <a:defRPr sz="1800" b="0" i="0"/>
            </a:lvl3pPr>
            <a:lvl4pPr>
              <a:defRPr sz="1600" b="0" i="0"/>
            </a:lvl4pPr>
            <a:lvl5pPr>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96000" y="1398494"/>
            <a:ext cx="5946988" cy="4980790"/>
          </a:xfrm>
        </p:spPr>
        <p:txBody>
          <a:bodyPr/>
          <a:lstStyle>
            <a:lvl1pPr>
              <a:defRPr sz="2400" b="0" i="0"/>
            </a:lvl1pPr>
            <a:lvl2pPr>
              <a:defRPr sz="2000" b="0" i="0"/>
            </a:lvl2pPr>
            <a:lvl3pPr>
              <a:defRPr sz="1800" b="0" i="0"/>
            </a:lvl3pPr>
            <a:lvl4pPr>
              <a:defRPr sz="1600" b="0" i="0"/>
            </a:lvl4pPr>
            <a:lvl5pPr>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lvl1pPr>
              <a:defRPr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6951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
            <a:ext cx="10515600" cy="1325563"/>
          </a:xfrm>
        </p:spPr>
        <p:txBody>
          <a:bodyPr/>
          <a:lstStyle>
            <a:lvl1pPr>
              <a:defRPr b="0" i="0"/>
            </a:lvl1pPr>
          </a:lstStyle>
          <a:p>
            <a:r>
              <a:rPr lang="en-US"/>
              <a:t>Click to edit Master title style</a:t>
            </a:r>
            <a:endParaRPr lang="en-US" dirty="0"/>
          </a:p>
        </p:txBody>
      </p:sp>
      <p:sp>
        <p:nvSpPr>
          <p:cNvPr id="3" name="Text Placeholder 2"/>
          <p:cNvSpPr>
            <a:spLocks noGrp="1"/>
          </p:cNvSpPr>
          <p:nvPr>
            <p:ph type="body" idx="1" hasCustomPrompt="1"/>
          </p:nvPr>
        </p:nvSpPr>
        <p:spPr>
          <a:xfrm>
            <a:off x="839789" y="1681163"/>
            <a:ext cx="5157787" cy="823912"/>
          </a:xfrm>
        </p:spPr>
        <p:txBody>
          <a:bodyPr anchor="ctr" anchorCtr="0">
            <a:normAutofit/>
          </a:bodyPr>
          <a:lstStyle>
            <a:lvl1pPr marL="0" indent="0">
              <a:buNone/>
              <a:defRPr sz="1800" b="0" i="0">
                <a:solidFill>
                  <a:srgbClr val="8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9" y="2505078"/>
            <a:ext cx="5157787" cy="3400425"/>
          </a:xfrm>
        </p:spPr>
        <p:txBody>
          <a:bodyPr/>
          <a:lstStyle>
            <a:lvl1pPr>
              <a:defRPr sz="2400" b="0" i="0"/>
            </a:lvl1pPr>
            <a:lvl2pPr>
              <a:defRPr sz="2000" b="0" i="0"/>
            </a:lvl2pPr>
            <a:lvl3pPr>
              <a:defRPr sz="1800" b="0" i="0"/>
            </a:lvl3pPr>
            <a:lvl4pPr>
              <a:defRPr sz="1600" b="0" i="0"/>
            </a:lvl4pPr>
            <a:lvl5pPr>
              <a:defRPr sz="1400"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172202" y="1681163"/>
            <a:ext cx="5183188" cy="823912"/>
          </a:xfrm>
        </p:spPr>
        <p:txBody>
          <a:bodyPr anchor="ctr" anchorCtr="0">
            <a:normAutofit/>
          </a:bodyPr>
          <a:lstStyle>
            <a:lvl1pPr marL="0" indent="0">
              <a:buNone/>
              <a:defRPr sz="1800" b="0" i="0">
                <a:solidFill>
                  <a:srgbClr val="8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72202" y="2505078"/>
            <a:ext cx="5183188" cy="3400425"/>
          </a:xfrm>
        </p:spPr>
        <p:txBody>
          <a:bodyPr/>
          <a:lstStyle>
            <a:lvl1pPr>
              <a:defRPr sz="2400" b="0" i="0"/>
            </a:lvl1pPr>
            <a:lvl2pPr>
              <a:defRPr sz="2000" b="0" i="0"/>
            </a:lvl2pPr>
            <a:lvl3pPr>
              <a:defRPr sz="1800" b="0" i="0"/>
            </a:lvl3pPr>
            <a:lvl4pPr>
              <a:defRPr sz="1600" b="0" i="0"/>
            </a:lvl4pPr>
            <a:lvl5pPr>
              <a:defRPr sz="1400"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lvl1pPr>
              <a:defRPr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8311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lvl1pPr>
              <a:defRPr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86115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7301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6B326AB-2B19-2B4B-A7BC-8A991C83DEA7}"/>
              </a:ext>
            </a:extLst>
          </p:cNvPr>
          <p:cNvSpPr>
            <a:spLocks noGrp="1"/>
          </p:cNvSpPr>
          <p:nvPr>
            <p:ph type="pic" idx="1"/>
          </p:nvPr>
        </p:nvSpPr>
        <p:spPr>
          <a:xfrm>
            <a:off x="838200" y="1811871"/>
            <a:ext cx="7315200" cy="4049183"/>
          </a:xfrm>
        </p:spPr>
        <p:txBody>
          <a:bodyPr/>
          <a:lstStyle>
            <a:lvl1pPr marL="0" indent="0">
              <a:buNone/>
              <a:defRPr sz="2400" b="0" i="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009BB38-E405-0644-A47A-B0875B53B361}"/>
              </a:ext>
            </a:extLst>
          </p:cNvPr>
          <p:cNvSpPr>
            <a:spLocks noGrp="1"/>
          </p:cNvSpPr>
          <p:nvPr>
            <p:ph type="body" sz="half" idx="2"/>
          </p:nvPr>
        </p:nvSpPr>
        <p:spPr>
          <a:xfrm>
            <a:off x="8610600" y="1811868"/>
            <a:ext cx="2743200" cy="4057121"/>
          </a:xfrm>
        </p:spPr>
        <p:txBody>
          <a:bodyPr/>
          <a:lstStyle>
            <a:lvl1pPr marL="0" indent="0">
              <a:buNone/>
              <a:defRPr sz="1200" b="0" i="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a:extLst>
              <a:ext uri="{FF2B5EF4-FFF2-40B4-BE49-F238E27FC236}">
                <a16:creationId xmlns:a16="http://schemas.microsoft.com/office/drawing/2014/main" id="{14DCFD0A-EE5E-3E41-9808-9D111F540CBC}"/>
              </a:ext>
            </a:extLst>
          </p:cNvPr>
          <p:cNvSpPr>
            <a:spLocks noGrp="1"/>
          </p:cNvSpPr>
          <p:nvPr>
            <p:ph type="sldNum" sz="quarter" idx="12"/>
          </p:nvPr>
        </p:nvSpPr>
        <p:spPr/>
        <p:txBody>
          <a:bodyPr/>
          <a:lstStyle>
            <a:lvl1pPr>
              <a:defRPr b="0" i="0"/>
            </a:lvl1pPr>
          </a:lstStyle>
          <a:p>
            <a:fld id="{D57F1E4F-1CFF-5643-939E-217C01CDF565}" type="slidenum">
              <a:rPr lang="en-US" smtClean="0"/>
              <a:pPr/>
              <a:t>‹#›</a:t>
            </a:fld>
            <a:endParaRPr lang="en-US" dirty="0"/>
          </a:p>
        </p:txBody>
      </p:sp>
      <p:sp>
        <p:nvSpPr>
          <p:cNvPr id="11" name="Title 10">
            <a:extLst>
              <a:ext uri="{FF2B5EF4-FFF2-40B4-BE49-F238E27FC236}">
                <a16:creationId xmlns:a16="http://schemas.microsoft.com/office/drawing/2014/main" id="{90B90FFB-1D8E-AF4C-A20C-D4A3B8A3AA1F}"/>
              </a:ext>
            </a:extLst>
          </p:cNvPr>
          <p:cNvSpPr>
            <a:spLocks noGrp="1"/>
          </p:cNvSpPr>
          <p:nvPr>
            <p:ph type="title"/>
          </p:nvPr>
        </p:nvSpPr>
        <p:spPr/>
        <p:txBody>
          <a:bodyPr/>
          <a:lstStyle>
            <a:lvl1pPr>
              <a:defRPr b="0" i="0"/>
            </a:lvl1pPr>
          </a:lstStyle>
          <a:p>
            <a:r>
              <a:rPr lang="en-US"/>
              <a:t>Click to edit Master title style</a:t>
            </a:r>
            <a:endParaRPr lang="en-US" dirty="0"/>
          </a:p>
        </p:txBody>
      </p:sp>
    </p:spTree>
    <p:extLst>
      <p:ext uri="{BB962C8B-B14F-4D97-AF65-F5344CB8AC3E}">
        <p14:creationId xmlns:p14="http://schemas.microsoft.com/office/powerpoint/2010/main" val="244870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4DCFD0A-EE5E-3E41-9808-9D111F540CBC}"/>
              </a:ext>
            </a:extLst>
          </p:cNvPr>
          <p:cNvSpPr>
            <a:spLocks noGrp="1"/>
          </p:cNvSpPr>
          <p:nvPr>
            <p:ph type="sldNum" sz="quarter" idx="12"/>
          </p:nvPr>
        </p:nvSpPr>
        <p:spPr/>
        <p:txBody>
          <a:bodyPr/>
          <a:lstStyle>
            <a:lvl1pPr>
              <a:defRPr b="0" i="0"/>
            </a:lvl1pPr>
          </a:lstStyle>
          <a:p>
            <a:fld id="{D57F1E4F-1CFF-5643-939E-217C01CDF565}" type="slidenum">
              <a:rPr lang="en-US" smtClean="0"/>
              <a:pPr/>
              <a:t>‹#›</a:t>
            </a:fld>
            <a:endParaRPr lang="en-US" dirty="0"/>
          </a:p>
        </p:txBody>
      </p:sp>
      <p:sp>
        <p:nvSpPr>
          <p:cNvPr id="11" name="Title 10">
            <a:extLst>
              <a:ext uri="{FF2B5EF4-FFF2-40B4-BE49-F238E27FC236}">
                <a16:creationId xmlns:a16="http://schemas.microsoft.com/office/drawing/2014/main" id="{90B90FFB-1D8E-AF4C-A20C-D4A3B8A3AA1F}"/>
              </a:ext>
            </a:extLst>
          </p:cNvPr>
          <p:cNvSpPr>
            <a:spLocks noGrp="1"/>
          </p:cNvSpPr>
          <p:nvPr>
            <p:ph type="title"/>
          </p:nvPr>
        </p:nvSpPr>
        <p:spPr/>
        <p:txBody>
          <a:bodyPr/>
          <a:lstStyle>
            <a:lvl1pPr>
              <a:defRPr b="0" i="0"/>
            </a:lvl1pPr>
          </a:lstStyle>
          <a:p>
            <a:r>
              <a:rPr lang="en-US"/>
              <a:t>Click to edit Master title style</a:t>
            </a:r>
            <a:endParaRPr lang="en-US" dirty="0"/>
          </a:p>
        </p:txBody>
      </p:sp>
      <p:sp>
        <p:nvSpPr>
          <p:cNvPr id="8" name="Picture Placeholder 2">
            <a:extLst>
              <a:ext uri="{FF2B5EF4-FFF2-40B4-BE49-F238E27FC236}">
                <a16:creationId xmlns:a16="http://schemas.microsoft.com/office/drawing/2014/main" id="{0F7EFA50-3B63-3A4E-837C-38C854BE218D}"/>
              </a:ext>
            </a:extLst>
          </p:cNvPr>
          <p:cNvSpPr>
            <a:spLocks noGrp="1"/>
          </p:cNvSpPr>
          <p:nvPr>
            <p:ph type="pic" idx="1"/>
          </p:nvPr>
        </p:nvSpPr>
        <p:spPr>
          <a:xfrm>
            <a:off x="838203" y="1811867"/>
            <a:ext cx="3356036" cy="2047752"/>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Text Placeholder 3">
            <a:extLst>
              <a:ext uri="{FF2B5EF4-FFF2-40B4-BE49-F238E27FC236}">
                <a16:creationId xmlns:a16="http://schemas.microsoft.com/office/drawing/2014/main" id="{17E8FA33-8160-E84B-9F98-0A2BFB2A2917}"/>
              </a:ext>
            </a:extLst>
          </p:cNvPr>
          <p:cNvSpPr>
            <a:spLocks noGrp="1"/>
          </p:cNvSpPr>
          <p:nvPr>
            <p:ph type="body" sz="half" idx="2"/>
          </p:nvPr>
        </p:nvSpPr>
        <p:spPr>
          <a:xfrm>
            <a:off x="838201" y="3995065"/>
            <a:ext cx="3356035" cy="1128713"/>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Text Placeholder 3">
            <a:extLst>
              <a:ext uri="{FF2B5EF4-FFF2-40B4-BE49-F238E27FC236}">
                <a16:creationId xmlns:a16="http://schemas.microsoft.com/office/drawing/2014/main" id="{17B00556-D0CC-204C-9B94-C8062981F511}"/>
              </a:ext>
            </a:extLst>
          </p:cNvPr>
          <p:cNvSpPr>
            <a:spLocks noGrp="1"/>
          </p:cNvSpPr>
          <p:nvPr>
            <p:ph type="body" sz="half" idx="15"/>
          </p:nvPr>
        </p:nvSpPr>
        <p:spPr>
          <a:xfrm>
            <a:off x="4417013" y="3995065"/>
            <a:ext cx="3357971" cy="1128713"/>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ext Placeholder 3">
            <a:extLst>
              <a:ext uri="{FF2B5EF4-FFF2-40B4-BE49-F238E27FC236}">
                <a16:creationId xmlns:a16="http://schemas.microsoft.com/office/drawing/2014/main" id="{42899E92-C4B9-4144-ADBA-EF18DD116823}"/>
              </a:ext>
            </a:extLst>
          </p:cNvPr>
          <p:cNvSpPr>
            <a:spLocks noGrp="1"/>
          </p:cNvSpPr>
          <p:nvPr>
            <p:ph type="body" sz="half" idx="16"/>
          </p:nvPr>
        </p:nvSpPr>
        <p:spPr>
          <a:xfrm>
            <a:off x="7995828" y="3995065"/>
            <a:ext cx="3357969" cy="1128713"/>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Picture Placeholder 2">
            <a:extLst>
              <a:ext uri="{FF2B5EF4-FFF2-40B4-BE49-F238E27FC236}">
                <a16:creationId xmlns:a16="http://schemas.microsoft.com/office/drawing/2014/main" id="{C631A6A1-A439-A143-ABEA-DDB2D12F1818}"/>
              </a:ext>
            </a:extLst>
          </p:cNvPr>
          <p:cNvSpPr>
            <a:spLocks noGrp="1"/>
          </p:cNvSpPr>
          <p:nvPr>
            <p:ph type="pic" idx="17"/>
          </p:nvPr>
        </p:nvSpPr>
        <p:spPr>
          <a:xfrm>
            <a:off x="4417015" y="1811870"/>
            <a:ext cx="3357972" cy="2048933"/>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6" name="Picture Placeholder 2">
            <a:extLst>
              <a:ext uri="{FF2B5EF4-FFF2-40B4-BE49-F238E27FC236}">
                <a16:creationId xmlns:a16="http://schemas.microsoft.com/office/drawing/2014/main" id="{5E8AC718-D08E-D142-ABDD-8F7BAA4AC98E}"/>
              </a:ext>
            </a:extLst>
          </p:cNvPr>
          <p:cNvSpPr>
            <a:spLocks noGrp="1"/>
          </p:cNvSpPr>
          <p:nvPr>
            <p:ph type="pic" idx="18"/>
          </p:nvPr>
        </p:nvSpPr>
        <p:spPr>
          <a:xfrm>
            <a:off x="7995827" y="1811870"/>
            <a:ext cx="3357972" cy="2048933"/>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000189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Picture with Bulle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6B326AB-2B19-2B4B-A7BC-8A991C83DEA7}"/>
              </a:ext>
            </a:extLst>
          </p:cNvPr>
          <p:cNvSpPr>
            <a:spLocks noGrp="1"/>
          </p:cNvSpPr>
          <p:nvPr>
            <p:ph type="pic" idx="1"/>
          </p:nvPr>
        </p:nvSpPr>
        <p:spPr>
          <a:xfrm>
            <a:off x="838200" y="1811871"/>
            <a:ext cx="4919133" cy="4049183"/>
          </a:xfrm>
        </p:spPr>
        <p:txBody>
          <a:bodyPr/>
          <a:lstStyle>
            <a:lvl1pPr marL="0" indent="0">
              <a:buNone/>
              <a:defRPr sz="2400" b="0" i="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7" name="Slide Number Placeholder 6">
            <a:extLst>
              <a:ext uri="{FF2B5EF4-FFF2-40B4-BE49-F238E27FC236}">
                <a16:creationId xmlns:a16="http://schemas.microsoft.com/office/drawing/2014/main" id="{14DCFD0A-EE5E-3E41-9808-9D111F540CBC}"/>
              </a:ext>
            </a:extLst>
          </p:cNvPr>
          <p:cNvSpPr>
            <a:spLocks noGrp="1"/>
          </p:cNvSpPr>
          <p:nvPr>
            <p:ph type="sldNum" sz="quarter" idx="12"/>
          </p:nvPr>
        </p:nvSpPr>
        <p:spPr/>
        <p:txBody>
          <a:bodyPr/>
          <a:lstStyle>
            <a:lvl1pPr>
              <a:defRPr b="0" i="0"/>
            </a:lvl1pPr>
          </a:lstStyle>
          <a:p>
            <a:fld id="{D57F1E4F-1CFF-5643-939E-217C01CDF565}" type="slidenum">
              <a:rPr lang="en-US" smtClean="0"/>
              <a:pPr/>
              <a:t>‹#›</a:t>
            </a:fld>
            <a:endParaRPr lang="en-US" dirty="0"/>
          </a:p>
        </p:txBody>
      </p:sp>
      <p:sp>
        <p:nvSpPr>
          <p:cNvPr id="9" name="Content Placeholder 2">
            <a:extLst>
              <a:ext uri="{FF2B5EF4-FFF2-40B4-BE49-F238E27FC236}">
                <a16:creationId xmlns:a16="http://schemas.microsoft.com/office/drawing/2014/main" id="{BA856875-E70E-F044-B7AD-961CE18586A6}"/>
              </a:ext>
            </a:extLst>
          </p:cNvPr>
          <p:cNvSpPr>
            <a:spLocks noGrp="1"/>
          </p:cNvSpPr>
          <p:nvPr>
            <p:ph idx="13"/>
          </p:nvPr>
        </p:nvSpPr>
        <p:spPr>
          <a:xfrm>
            <a:off x="6434671" y="1809751"/>
            <a:ext cx="4919133" cy="4059238"/>
          </a:xfrm>
        </p:spPr>
        <p:txBody>
          <a:bodyPr/>
          <a:lstStyle>
            <a:lvl1pPr>
              <a:defRPr sz="2400" b="0" i="0"/>
            </a:lvl1pPr>
            <a:lvl2pPr>
              <a:defRPr sz="2100" b="0" i="0"/>
            </a:lvl2pPr>
            <a:lvl3pPr>
              <a:defRPr sz="1800" b="0" i="0"/>
            </a:lvl3pPr>
            <a:lvl4pPr>
              <a:defRPr sz="1500" b="0" i="0"/>
            </a:lvl4pPr>
            <a:lvl5pPr>
              <a:defRPr sz="1500" b="0" i="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B3B2F242-CA0B-5440-B148-FC652EC0D9D4}"/>
              </a:ext>
            </a:extLst>
          </p:cNvPr>
          <p:cNvSpPr>
            <a:spLocks noGrp="1"/>
          </p:cNvSpPr>
          <p:nvPr>
            <p:ph type="title"/>
          </p:nvPr>
        </p:nvSpPr>
        <p:spPr>
          <a:xfrm>
            <a:off x="838200" y="3"/>
            <a:ext cx="10515600" cy="1325563"/>
          </a:xfrm>
        </p:spPr>
        <p:txBody>
          <a:bodyPr/>
          <a:lstStyle>
            <a:lvl1pPr>
              <a:defRPr b="0" i="0"/>
            </a:lvl1pPr>
          </a:lstStyle>
          <a:p>
            <a:r>
              <a:rPr lang="en-US"/>
              <a:t>Click to edit Master title style</a:t>
            </a:r>
            <a:endParaRPr lang="en-US" dirty="0"/>
          </a:p>
        </p:txBody>
      </p:sp>
    </p:spTree>
    <p:extLst>
      <p:ext uri="{BB962C8B-B14F-4D97-AF65-F5344CB8AC3E}">
        <p14:creationId xmlns:p14="http://schemas.microsoft.com/office/powerpoint/2010/main" val="1651585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4 Picture Stacked">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C10E13E9-A40B-8242-87D0-21EA016AAB43}"/>
              </a:ext>
            </a:extLst>
          </p:cNvPr>
          <p:cNvSpPr>
            <a:spLocks noGrp="1"/>
          </p:cNvSpPr>
          <p:nvPr>
            <p:ph type="pic" idx="16"/>
          </p:nvPr>
        </p:nvSpPr>
        <p:spPr>
          <a:xfrm>
            <a:off x="2" y="3231643"/>
            <a:ext cx="6065519" cy="3184256"/>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4" name="Picture Placeholder 2">
            <a:extLst>
              <a:ext uri="{FF2B5EF4-FFF2-40B4-BE49-F238E27FC236}">
                <a16:creationId xmlns:a16="http://schemas.microsoft.com/office/drawing/2014/main" id="{CBE66D83-505F-514A-94A7-9B6AE6877B0C}"/>
              </a:ext>
            </a:extLst>
          </p:cNvPr>
          <p:cNvSpPr>
            <a:spLocks noGrp="1"/>
          </p:cNvSpPr>
          <p:nvPr>
            <p:ph type="pic" idx="17"/>
          </p:nvPr>
        </p:nvSpPr>
        <p:spPr>
          <a:xfrm>
            <a:off x="6126480" y="3231643"/>
            <a:ext cx="6065523" cy="3172968"/>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Picture Placeholder 2">
            <a:extLst>
              <a:ext uri="{FF2B5EF4-FFF2-40B4-BE49-F238E27FC236}">
                <a16:creationId xmlns:a16="http://schemas.microsoft.com/office/drawing/2014/main" id="{A11E4A28-1755-3844-AD33-415D78C99D81}"/>
              </a:ext>
            </a:extLst>
          </p:cNvPr>
          <p:cNvSpPr>
            <a:spLocks noGrp="1"/>
          </p:cNvSpPr>
          <p:nvPr>
            <p:ph type="pic" idx="14"/>
          </p:nvPr>
        </p:nvSpPr>
        <p:spPr>
          <a:xfrm>
            <a:off x="0" y="2"/>
            <a:ext cx="6065520" cy="3172968"/>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Picture Placeholder 2">
            <a:extLst>
              <a:ext uri="{FF2B5EF4-FFF2-40B4-BE49-F238E27FC236}">
                <a16:creationId xmlns:a16="http://schemas.microsoft.com/office/drawing/2014/main" id="{257D2046-3B53-4544-9BDB-18F56371C74D}"/>
              </a:ext>
            </a:extLst>
          </p:cNvPr>
          <p:cNvSpPr>
            <a:spLocks noGrp="1"/>
          </p:cNvSpPr>
          <p:nvPr>
            <p:ph type="pic" idx="15"/>
          </p:nvPr>
        </p:nvSpPr>
        <p:spPr>
          <a:xfrm>
            <a:off x="6126480" y="2"/>
            <a:ext cx="6065523" cy="3172968"/>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15" name="Group 14">
            <a:extLst>
              <a:ext uri="{FF2B5EF4-FFF2-40B4-BE49-F238E27FC236}">
                <a16:creationId xmlns:a16="http://schemas.microsoft.com/office/drawing/2014/main" id="{59113D8F-5565-DD41-BF67-678D23803461}"/>
              </a:ext>
            </a:extLst>
          </p:cNvPr>
          <p:cNvGrpSpPr/>
          <p:nvPr/>
        </p:nvGrpSpPr>
        <p:grpSpPr>
          <a:xfrm>
            <a:off x="0" y="6395644"/>
            <a:ext cx="12192000" cy="470922"/>
            <a:chOff x="0" y="6395644"/>
            <a:chExt cx="12192000" cy="470922"/>
          </a:xfrm>
        </p:grpSpPr>
        <p:sp>
          <p:nvSpPr>
            <p:cNvPr id="16" name="Rectangle 15">
              <a:extLst>
                <a:ext uri="{FF2B5EF4-FFF2-40B4-BE49-F238E27FC236}">
                  <a16:creationId xmlns:a16="http://schemas.microsoft.com/office/drawing/2014/main" id="{D3EEC998-5A27-9346-81A2-F9B3545521BA}"/>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0" name="Picture 19">
              <a:extLst>
                <a:ext uri="{FF2B5EF4-FFF2-40B4-BE49-F238E27FC236}">
                  <a16:creationId xmlns:a16="http://schemas.microsoft.com/office/drawing/2014/main" id="{E95D0983-302A-8E44-935E-E9CF14A3B014}"/>
                </a:ext>
              </a:extLst>
            </p:cNvPr>
            <p:cNvPicPr>
              <a:picLocks noChangeAspect="1"/>
            </p:cNvPicPr>
            <p:nvPr userDrawn="1"/>
          </p:nvPicPr>
          <p:blipFill>
            <a:blip r:embed="rId2"/>
            <a:srcRect/>
            <a:stretch/>
          </p:blipFill>
          <p:spPr>
            <a:xfrm>
              <a:off x="703686" y="6407383"/>
              <a:ext cx="2094393" cy="451789"/>
            </a:xfrm>
            <a:prstGeom prst="rect">
              <a:avLst/>
            </a:prstGeom>
          </p:spPr>
        </p:pic>
        <p:pic>
          <p:nvPicPr>
            <p:cNvPr id="21" name="Picture 20">
              <a:extLst>
                <a:ext uri="{FF2B5EF4-FFF2-40B4-BE49-F238E27FC236}">
                  <a16:creationId xmlns:a16="http://schemas.microsoft.com/office/drawing/2014/main" id="{8015891E-6C12-7A4A-9019-596974DFB3B1}"/>
                </a:ext>
              </a:extLst>
            </p:cNvPr>
            <p:cNvPicPr>
              <a:picLocks noChangeAspect="1"/>
            </p:cNvPicPr>
            <p:nvPr userDrawn="1"/>
          </p:nvPicPr>
          <p:blipFill>
            <a:blip r:embed="rId3"/>
            <a:srcRect/>
            <a:stretch/>
          </p:blipFill>
          <p:spPr>
            <a:xfrm>
              <a:off x="4110607" y="6395644"/>
              <a:ext cx="2088055" cy="462356"/>
            </a:xfrm>
            <a:prstGeom prst="rect">
              <a:avLst/>
            </a:prstGeom>
          </p:spPr>
        </p:pic>
        <p:pic>
          <p:nvPicPr>
            <p:cNvPr id="24" name="Picture 23">
              <a:extLst>
                <a:ext uri="{FF2B5EF4-FFF2-40B4-BE49-F238E27FC236}">
                  <a16:creationId xmlns:a16="http://schemas.microsoft.com/office/drawing/2014/main" id="{EA8CE5FE-A213-BB49-8ADF-88DBCC642A6C}"/>
                </a:ext>
              </a:extLst>
            </p:cNvPr>
            <p:cNvPicPr>
              <a:picLocks noChangeAspect="1"/>
            </p:cNvPicPr>
            <p:nvPr userDrawn="1"/>
          </p:nvPicPr>
          <p:blipFill>
            <a:blip r:embed="rId4"/>
            <a:srcRect/>
            <a:stretch/>
          </p:blipFill>
          <p:spPr>
            <a:xfrm>
              <a:off x="2763387" y="6410995"/>
              <a:ext cx="2040333" cy="450968"/>
            </a:xfrm>
            <a:prstGeom prst="rect">
              <a:avLst/>
            </a:prstGeom>
          </p:spPr>
        </p:pic>
        <p:cxnSp>
          <p:nvCxnSpPr>
            <p:cNvPr id="25" name="Straight Connector 24">
              <a:extLst>
                <a:ext uri="{FF2B5EF4-FFF2-40B4-BE49-F238E27FC236}">
                  <a16:creationId xmlns:a16="http://schemas.microsoft.com/office/drawing/2014/main" id="{839B5F19-F9FD-9945-B1B4-5CE6811368CC}"/>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948919-2B39-9F40-BEC5-4401D0782DFC}"/>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1FC6DE8-7C84-554C-B3A1-A637C6377DFC}"/>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a:extLst>
              <a:ext uri="{FF2B5EF4-FFF2-40B4-BE49-F238E27FC236}">
                <a16:creationId xmlns:a16="http://schemas.microsoft.com/office/drawing/2014/main" id="{14DCFD0A-EE5E-3E41-9808-9D111F540CBC}"/>
              </a:ext>
            </a:extLst>
          </p:cNvPr>
          <p:cNvSpPr>
            <a:spLocks noGrp="1"/>
          </p:cNvSpPr>
          <p:nvPr>
            <p:ph type="sldNum" sz="quarter" idx="12"/>
          </p:nvPr>
        </p:nvSpPr>
        <p:spPr/>
        <p:txBody>
          <a:bodyPr/>
          <a:lstStyle>
            <a:lvl1pPr>
              <a:defRPr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47921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Picture Full Slide">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6F198491-2097-0946-B177-67C64AE6E6F1}"/>
              </a:ext>
            </a:extLst>
          </p:cNvPr>
          <p:cNvSpPr>
            <a:spLocks noGrp="1"/>
          </p:cNvSpPr>
          <p:nvPr>
            <p:ph type="pic" idx="14"/>
          </p:nvPr>
        </p:nvSpPr>
        <p:spPr>
          <a:xfrm>
            <a:off x="0" y="4"/>
            <a:ext cx="12192000" cy="6379784"/>
          </a:xfrm>
        </p:spPr>
        <p:txBody>
          <a:bodyPr/>
          <a:lstStyle>
            <a:lvl1pPr marL="0" indent="0">
              <a:buNone/>
              <a:defRPr sz="2400" b="0" i="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grpSp>
        <p:nvGrpSpPr>
          <p:cNvPr id="16" name="Group 15">
            <a:extLst>
              <a:ext uri="{FF2B5EF4-FFF2-40B4-BE49-F238E27FC236}">
                <a16:creationId xmlns:a16="http://schemas.microsoft.com/office/drawing/2014/main" id="{0187628E-BF1D-164B-AA84-0B12AE4A56E4}"/>
              </a:ext>
            </a:extLst>
          </p:cNvPr>
          <p:cNvGrpSpPr/>
          <p:nvPr/>
        </p:nvGrpSpPr>
        <p:grpSpPr>
          <a:xfrm>
            <a:off x="0" y="6395644"/>
            <a:ext cx="12192000" cy="470922"/>
            <a:chOff x="0" y="6395644"/>
            <a:chExt cx="12192000" cy="470922"/>
          </a:xfrm>
        </p:grpSpPr>
        <p:sp>
          <p:nvSpPr>
            <p:cNvPr id="19" name="Rectangle 18">
              <a:extLst>
                <a:ext uri="{FF2B5EF4-FFF2-40B4-BE49-F238E27FC236}">
                  <a16:creationId xmlns:a16="http://schemas.microsoft.com/office/drawing/2014/main" id="{56A92FCC-2FC8-6E45-BE8E-CD882CFC0811}"/>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0" name="Picture 19">
              <a:extLst>
                <a:ext uri="{FF2B5EF4-FFF2-40B4-BE49-F238E27FC236}">
                  <a16:creationId xmlns:a16="http://schemas.microsoft.com/office/drawing/2014/main" id="{0405C2DC-D64C-9E43-BDDE-425E75EFB585}"/>
                </a:ext>
              </a:extLst>
            </p:cNvPr>
            <p:cNvPicPr>
              <a:picLocks noChangeAspect="1"/>
            </p:cNvPicPr>
            <p:nvPr userDrawn="1"/>
          </p:nvPicPr>
          <p:blipFill>
            <a:blip r:embed="rId2"/>
            <a:srcRect/>
            <a:stretch/>
          </p:blipFill>
          <p:spPr>
            <a:xfrm>
              <a:off x="703686" y="6407383"/>
              <a:ext cx="2094393" cy="451789"/>
            </a:xfrm>
            <a:prstGeom prst="rect">
              <a:avLst/>
            </a:prstGeom>
          </p:spPr>
        </p:pic>
        <p:pic>
          <p:nvPicPr>
            <p:cNvPr id="21" name="Picture 20">
              <a:extLst>
                <a:ext uri="{FF2B5EF4-FFF2-40B4-BE49-F238E27FC236}">
                  <a16:creationId xmlns:a16="http://schemas.microsoft.com/office/drawing/2014/main" id="{5270809D-3276-9744-8C5A-54FC277C1C59}"/>
                </a:ext>
              </a:extLst>
            </p:cNvPr>
            <p:cNvPicPr>
              <a:picLocks noChangeAspect="1"/>
            </p:cNvPicPr>
            <p:nvPr userDrawn="1"/>
          </p:nvPicPr>
          <p:blipFill>
            <a:blip r:embed="rId3"/>
            <a:srcRect/>
            <a:stretch/>
          </p:blipFill>
          <p:spPr>
            <a:xfrm>
              <a:off x="4110607" y="6395644"/>
              <a:ext cx="2088055" cy="462356"/>
            </a:xfrm>
            <a:prstGeom prst="rect">
              <a:avLst/>
            </a:prstGeom>
          </p:spPr>
        </p:pic>
        <p:pic>
          <p:nvPicPr>
            <p:cNvPr id="22" name="Picture 21">
              <a:extLst>
                <a:ext uri="{FF2B5EF4-FFF2-40B4-BE49-F238E27FC236}">
                  <a16:creationId xmlns:a16="http://schemas.microsoft.com/office/drawing/2014/main" id="{50D2C9E5-2101-9544-9903-73012476AC34}"/>
                </a:ext>
              </a:extLst>
            </p:cNvPr>
            <p:cNvPicPr>
              <a:picLocks noChangeAspect="1"/>
            </p:cNvPicPr>
            <p:nvPr userDrawn="1"/>
          </p:nvPicPr>
          <p:blipFill>
            <a:blip r:embed="rId4"/>
            <a:srcRect/>
            <a:stretch/>
          </p:blipFill>
          <p:spPr>
            <a:xfrm>
              <a:off x="2763387" y="6410995"/>
              <a:ext cx="2040333" cy="450968"/>
            </a:xfrm>
            <a:prstGeom prst="rect">
              <a:avLst/>
            </a:prstGeom>
          </p:spPr>
        </p:pic>
        <p:cxnSp>
          <p:nvCxnSpPr>
            <p:cNvPr id="25" name="Straight Connector 24">
              <a:extLst>
                <a:ext uri="{FF2B5EF4-FFF2-40B4-BE49-F238E27FC236}">
                  <a16:creationId xmlns:a16="http://schemas.microsoft.com/office/drawing/2014/main" id="{CB898CF9-CC00-6F41-99B6-BB63E711CBC8}"/>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F07AD32-24B7-304C-A48A-3D69595C95B2}"/>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D6670CB-623B-A94A-BDDE-B9AD23160A94}"/>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a:extLst>
              <a:ext uri="{FF2B5EF4-FFF2-40B4-BE49-F238E27FC236}">
                <a16:creationId xmlns:a16="http://schemas.microsoft.com/office/drawing/2014/main" id="{14DCFD0A-EE5E-3E41-9808-9D111F540CBC}"/>
              </a:ext>
            </a:extLst>
          </p:cNvPr>
          <p:cNvSpPr>
            <a:spLocks noGrp="1"/>
          </p:cNvSpPr>
          <p:nvPr>
            <p:ph type="sldNum" sz="quarter" idx="12"/>
          </p:nvPr>
        </p:nvSpPr>
        <p:spPr/>
        <p:txBody>
          <a:bodyPr/>
          <a:lstStyle>
            <a:lvl1pPr>
              <a:defRPr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2904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Image Background B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5CC0828-A75B-F849-8641-3DEDF618C8F3}"/>
              </a:ext>
            </a:extLst>
          </p:cNvPr>
          <p:cNvPicPr>
            <a:picLocks noChangeAspect="1"/>
          </p:cNvPicPr>
          <p:nvPr/>
        </p:nvPicPr>
        <p:blipFill rotWithShape="1">
          <a:blip r:embed="rId2"/>
          <a:srcRect t="28434" r="25845" b="9209"/>
          <a:stretch/>
        </p:blipFill>
        <p:spPr>
          <a:xfrm>
            <a:off x="-1" y="0"/>
            <a:ext cx="12192000" cy="6834819"/>
          </a:xfrm>
          <a:prstGeom prst="rect">
            <a:avLst/>
          </a:prstGeom>
        </p:spPr>
      </p:pic>
      <p:sp>
        <p:nvSpPr>
          <p:cNvPr id="12" name="Rectangle 11">
            <a:extLst>
              <a:ext uri="{FF2B5EF4-FFF2-40B4-BE49-F238E27FC236}">
                <a16:creationId xmlns:a16="http://schemas.microsoft.com/office/drawing/2014/main" id="{EE9FA067-2C4D-C14D-A888-A679E57BB2C3}"/>
              </a:ext>
              <a:ext uri="{C183D7F6-B498-43B3-948B-1728B52AA6E4}">
                <adec:decorative xmlns:adec="http://schemas.microsoft.com/office/drawing/2017/decorative" val="1"/>
              </a:ext>
            </a:extLst>
          </p:cNvPr>
          <p:cNvSpPr/>
          <p:nvPr/>
        </p:nvSpPr>
        <p:spPr>
          <a:xfrm>
            <a:off x="-1" y="-15888"/>
            <a:ext cx="5306907" cy="64750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Helvetica" pitchFamily="2" charset="0"/>
            </a:endParaRPr>
          </a:p>
        </p:txBody>
      </p:sp>
      <p:sp>
        <p:nvSpPr>
          <p:cNvPr id="2" name="Title 1"/>
          <p:cNvSpPr>
            <a:spLocks noGrp="1"/>
          </p:cNvSpPr>
          <p:nvPr>
            <p:ph type="ctrTitle"/>
          </p:nvPr>
        </p:nvSpPr>
        <p:spPr>
          <a:xfrm>
            <a:off x="914400" y="1201106"/>
            <a:ext cx="3776134" cy="2387600"/>
          </a:xfrm>
        </p:spPr>
        <p:txBody>
          <a:bodyPr anchor="b">
            <a:noAutofit/>
          </a:bodyPr>
          <a:lstStyle>
            <a:lvl1pPr algn="l">
              <a:defRPr sz="4800" b="0" i="0">
                <a:solidFill>
                  <a:schemeClr val="accent1"/>
                </a:solidFill>
                <a:latin typeface="Helvetica" pitchFamily="2"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950580" y="3680781"/>
            <a:ext cx="3739954" cy="623598"/>
          </a:xfrm>
        </p:spPr>
        <p:txBody>
          <a:bodyPr>
            <a:noAutofit/>
          </a:bodyPr>
          <a:lstStyle>
            <a:lvl1pPr marL="0" indent="0" algn="l">
              <a:buNone/>
              <a:defRPr sz="1800" b="0" i="0">
                <a:solidFill>
                  <a:schemeClr val="tx1"/>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5" name="Group 14">
            <a:extLst>
              <a:ext uri="{FF2B5EF4-FFF2-40B4-BE49-F238E27FC236}">
                <a16:creationId xmlns:a16="http://schemas.microsoft.com/office/drawing/2014/main" id="{F37163BF-3A81-2549-BBA1-DD2297BF2E61}"/>
              </a:ext>
            </a:extLst>
          </p:cNvPr>
          <p:cNvGrpSpPr/>
          <p:nvPr/>
        </p:nvGrpSpPr>
        <p:grpSpPr>
          <a:xfrm>
            <a:off x="0" y="6395644"/>
            <a:ext cx="12192000" cy="470922"/>
            <a:chOff x="0" y="6395644"/>
            <a:chExt cx="12192000" cy="470922"/>
          </a:xfrm>
        </p:grpSpPr>
        <p:sp>
          <p:nvSpPr>
            <p:cNvPr id="16" name="Rectangle 15">
              <a:extLst>
                <a:ext uri="{FF2B5EF4-FFF2-40B4-BE49-F238E27FC236}">
                  <a16:creationId xmlns:a16="http://schemas.microsoft.com/office/drawing/2014/main" id="{36AB37B8-08AE-A24D-9A15-E005CE6538B8}"/>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17" name="Picture 16">
              <a:extLst>
                <a:ext uri="{FF2B5EF4-FFF2-40B4-BE49-F238E27FC236}">
                  <a16:creationId xmlns:a16="http://schemas.microsoft.com/office/drawing/2014/main" id="{68DDB43C-FB49-224C-8652-7BE6DDE9E0BB}"/>
                </a:ext>
              </a:extLst>
            </p:cNvPr>
            <p:cNvPicPr>
              <a:picLocks noChangeAspect="1"/>
            </p:cNvPicPr>
            <p:nvPr userDrawn="1"/>
          </p:nvPicPr>
          <p:blipFill>
            <a:blip r:embed="rId3"/>
            <a:srcRect/>
            <a:stretch/>
          </p:blipFill>
          <p:spPr>
            <a:xfrm>
              <a:off x="703686" y="6407383"/>
              <a:ext cx="2094393" cy="451789"/>
            </a:xfrm>
            <a:prstGeom prst="rect">
              <a:avLst/>
            </a:prstGeom>
          </p:spPr>
        </p:pic>
        <p:pic>
          <p:nvPicPr>
            <p:cNvPr id="18" name="Picture 17">
              <a:extLst>
                <a:ext uri="{FF2B5EF4-FFF2-40B4-BE49-F238E27FC236}">
                  <a16:creationId xmlns:a16="http://schemas.microsoft.com/office/drawing/2014/main" id="{195EF9B5-A787-EA4B-86A6-ED5B1988CF1A}"/>
                </a:ext>
              </a:extLst>
            </p:cNvPr>
            <p:cNvPicPr>
              <a:picLocks noChangeAspect="1"/>
            </p:cNvPicPr>
            <p:nvPr userDrawn="1"/>
          </p:nvPicPr>
          <p:blipFill>
            <a:blip r:embed="rId4"/>
            <a:srcRect/>
            <a:stretch/>
          </p:blipFill>
          <p:spPr>
            <a:xfrm>
              <a:off x="4110607" y="6395644"/>
              <a:ext cx="2088055" cy="462356"/>
            </a:xfrm>
            <a:prstGeom prst="rect">
              <a:avLst/>
            </a:prstGeom>
          </p:spPr>
        </p:pic>
        <p:pic>
          <p:nvPicPr>
            <p:cNvPr id="19" name="Picture 18">
              <a:extLst>
                <a:ext uri="{FF2B5EF4-FFF2-40B4-BE49-F238E27FC236}">
                  <a16:creationId xmlns:a16="http://schemas.microsoft.com/office/drawing/2014/main" id="{6EA3AF97-D04F-8F4A-8167-C306A187B0D9}"/>
                </a:ext>
              </a:extLst>
            </p:cNvPr>
            <p:cNvPicPr>
              <a:picLocks noChangeAspect="1"/>
            </p:cNvPicPr>
            <p:nvPr userDrawn="1"/>
          </p:nvPicPr>
          <p:blipFill>
            <a:blip r:embed="rId5"/>
            <a:srcRect/>
            <a:stretch/>
          </p:blipFill>
          <p:spPr>
            <a:xfrm>
              <a:off x="2763387" y="6410995"/>
              <a:ext cx="2040333" cy="450968"/>
            </a:xfrm>
            <a:prstGeom prst="rect">
              <a:avLst/>
            </a:prstGeom>
          </p:spPr>
        </p:pic>
        <p:cxnSp>
          <p:nvCxnSpPr>
            <p:cNvPr id="29" name="Straight Connector 28">
              <a:extLst>
                <a:ext uri="{FF2B5EF4-FFF2-40B4-BE49-F238E27FC236}">
                  <a16:creationId xmlns:a16="http://schemas.microsoft.com/office/drawing/2014/main" id="{EF1B61ED-8963-3247-B88B-7C128694B709}"/>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B634E0-223B-8C43-8FCE-13571079D93F}"/>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31340C4-4637-9544-AD35-26F6763C7255}"/>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Slide Number Placeholder 3">
            <a:extLst>
              <a:ext uri="{FF2B5EF4-FFF2-40B4-BE49-F238E27FC236}">
                <a16:creationId xmlns:a16="http://schemas.microsoft.com/office/drawing/2014/main" id="{00C56AA3-E32C-0E48-BEC1-1F1FE93DB4C6}"/>
              </a:ext>
            </a:extLst>
          </p:cNvPr>
          <p:cNvSpPr>
            <a:spLocks noGrp="1"/>
          </p:cNvSpPr>
          <p:nvPr>
            <p:ph type="sldNum" sz="quarter" idx="10"/>
          </p:nvPr>
        </p:nvSpPr>
        <p:spPr>
          <a:xfrm>
            <a:off x="8610601" y="6459132"/>
            <a:ext cx="3432387" cy="365125"/>
          </a:xfrm>
        </p:spPr>
        <p:txBody>
          <a:bodyPr/>
          <a:lstStyle>
            <a:lvl1pPr>
              <a:defRPr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46278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losing Slide Grey Bar">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31D2FB2-72E8-654B-BDC3-440102A15E06}"/>
              </a:ext>
              <a:ext uri="{C183D7F6-B498-43B3-948B-1728B52AA6E4}">
                <adec:decorative xmlns:adec="http://schemas.microsoft.com/office/drawing/2017/decorative" val="1"/>
              </a:ext>
            </a:extLst>
          </p:cNvPr>
          <p:cNvGrpSpPr/>
          <p:nvPr/>
        </p:nvGrpSpPr>
        <p:grpSpPr>
          <a:xfrm>
            <a:off x="8311896" y="0"/>
            <a:ext cx="5773549" cy="6400800"/>
            <a:chOff x="5156004" y="0"/>
            <a:chExt cx="5773549" cy="6400800"/>
          </a:xfrm>
        </p:grpSpPr>
        <p:sp>
          <p:nvSpPr>
            <p:cNvPr id="23" name="Rectangle 22">
              <a:extLst>
                <a:ext uri="{FF2B5EF4-FFF2-40B4-BE49-F238E27FC236}">
                  <a16:creationId xmlns:a16="http://schemas.microsoft.com/office/drawing/2014/main" id="{7D659737-1021-E747-89B3-76FB616933A4}"/>
                </a:ext>
              </a:extLst>
            </p:cNvPr>
            <p:cNvSpPr/>
            <p:nvPr userDrawn="1"/>
          </p:nvSpPr>
          <p:spPr>
            <a:xfrm>
              <a:off x="5303520" y="0"/>
              <a:ext cx="3732588"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pitchFamily="2" charset="0"/>
              </a:endParaRPr>
            </a:p>
          </p:txBody>
        </p:sp>
        <p:pic>
          <p:nvPicPr>
            <p:cNvPr id="24" name="Picture 23">
              <a:extLst>
                <a:ext uri="{FF2B5EF4-FFF2-40B4-BE49-F238E27FC236}">
                  <a16:creationId xmlns:a16="http://schemas.microsoft.com/office/drawing/2014/main" id="{942803AD-AA31-3A44-8C9A-BA97BCD301A4}"/>
                </a:ext>
              </a:extLst>
            </p:cNvPr>
            <p:cNvPicPr>
              <a:picLocks noChangeAspect="1"/>
            </p:cNvPicPr>
            <p:nvPr userDrawn="1"/>
          </p:nvPicPr>
          <p:blipFill>
            <a:blip r:embed="rId2">
              <a:alphaModFix amt="15000"/>
            </a:blip>
            <a:srcRect/>
            <a:stretch/>
          </p:blipFill>
          <p:spPr>
            <a:xfrm>
              <a:off x="5156004" y="750290"/>
              <a:ext cx="5773549" cy="5051855"/>
            </a:xfrm>
            <a:prstGeom prst="rect">
              <a:avLst/>
            </a:prstGeom>
          </p:spPr>
        </p:pic>
      </p:grpSp>
      <p:sp>
        <p:nvSpPr>
          <p:cNvPr id="3" name="Text Placeholder 2"/>
          <p:cNvSpPr>
            <a:spLocks noGrp="1"/>
          </p:cNvSpPr>
          <p:nvPr>
            <p:ph type="body" idx="1"/>
          </p:nvPr>
        </p:nvSpPr>
        <p:spPr>
          <a:xfrm>
            <a:off x="831852" y="2430928"/>
            <a:ext cx="5264149" cy="1991782"/>
          </a:xfrm>
        </p:spPr>
        <p:txBody>
          <a:bodyPr>
            <a:normAutofit/>
          </a:bodyPr>
          <a:lstStyle>
            <a:lvl1pPr marL="0" indent="0">
              <a:buNone/>
              <a:defRPr sz="1800" b="0" i="0">
                <a:solidFill>
                  <a:srgbClr val="76767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16" name="Group 15">
            <a:extLst>
              <a:ext uri="{FF2B5EF4-FFF2-40B4-BE49-F238E27FC236}">
                <a16:creationId xmlns:a16="http://schemas.microsoft.com/office/drawing/2014/main" id="{59B499C2-3DE5-514E-B209-26F56500FA87}"/>
              </a:ext>
            </a:extLst>
          </p:cNvPr>
          <p:cNvGrpSpPr/>
          <p:nvPr/>
        </p:nvGrpSpPr>
        <p:grpSpPr>
          <a:xfrm>
            <a:off x="0" y="6395644"/>
            <a:ext cx="12192000" cy="470922"/>
            <a:chOff x="0" y="6395644"/>
            <a:chExt cx="12192000" cy="470922"/>
          </a:xfrm>
        </p:grpSpPr>
        <p:sp>
          <p:nvSpPr>
            <p:cNvPr id="18" name="Rectangle 17">
              <a:extLst>
                <a:ext uri="{FF2B5EF4-FFF2-40B4-BE49-F238E27FC236}">
                  <a16:creationId xmlns:a16="http://schemas.microsoft.com/office/drawing/2014/main" id="{60ED4D4F-AC78-4449-BA53-42FFD88FDE0E}"/>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19" name="Picture 18">
              <a:extLst>
                <a:ext uri="{FF2B5EF4-FFF2-40B4-BE49-F238E27FC236}">
                  <a16:creationId xmlns:a16="http://schemas.microsoft.com/office/drawing/2014/main" id="{FCF554CD-5CBC-CF47-8E84-2AFF6ABE9C2C}"/>
                </a:ext>
              </a:extLst>
            </p:cNvPr>
            <p:cNvPicPr>
              <a:picLocks noChangeAspect="1"/>
            </p:cNvPicPr>
            <p:nvPr userDrawn="1"/>
          </p:nvPicPr>
          <p:blipFill>
            <a:blip r:embed="rId3"/>
            <a:srcRect/>
            <a:stretch/>
          </p:blipFill>
          <p:spPr>
            <a:xfrm>
              <a:off x="703686" y="6407383"/>
              <a:ext cx="2094393" cy="451789"/>
            </a:xfrm>
            <a:prstGeom prst="rect">
              <a:avLst/>
            </a:prstGeom>
          </p:spPr>
        </p:pic>
        <p:pic>
          <p:nvPicPr>
            <p:cNvPr id="21" name="Picture 20">
              <a:extLst>
                <a:ext uri="{FF2B5EF4-FFF2-40B4-BE49-F238E27FC236}">
                  <a16:creationId xmlns:a16="http://schemas.microsoft.com/office/drawing/2014/main" id="{ABDDA2C1-3616-7241-B086-5ABC82931898}"/>
                </a:ext>
              </a:extLst>
            </p:cNvPr>
            <p:cNvPicPr>
              <a:picLocks noChangeAspect="1"/>
            </p:cNvPicPr>
            <p:nvPr userDrawn="1"/>
          </p:nvPicPr>
          <p:blipFill>
            <a:blip r:embed="rId4"/>
            <a:srcRect/>
            <a:stretch/>
          </p:blipFill>
          <p:spPr>
            <a:xfrm>
              <a:off x="4110607" y="6395644"/>
              <a:ext cx="2088055" cy="462356"/>
            </a:xfrm>
            <a:prstGeom prst="rect">
              <a:avLst/>
            </a:prstGeom>
          </p:spPr>
        </p:pic>
        <p:pic>
          <p:nvPicPr>
            <p:cNvPr id="25" name="Picture 24">
              <a:extLst>
                <a:ext uri="{FF2B5EF4-FFF2-40B4-BE49-F238E27FC236}">
                  <a16:creationId xmlns:a16="http://schemas.microsoft.com/office/drawing/2014/main" id="{0EFBC9D1-2F97-9D42-A63A-E905AD2804EF}"/>
                </a:ext>
              </a:extLst>
            </p:cNvPr>
            <p:cNvPicPr>
              <a:picLocks noChangeAspect="1"/>
            </p:cNvPicPr>
            <p:nvPr userDrawn="1"/>
          </p:nvPicPr>
          <p:blipFill>
            <a:blip r:embed="rId5"/>
            <a:srcRect/>
            <a:stretch/>
          </p:blipFill>
          <p:spPr>
            <a:xfrm>
              <a:off x="2763387" y="6410995"/>
              <a:ext cx="2040333" cy="450968"/>
            </a:xfrm>
            <a:prstGeom prst="rect">
              <a:avLst/>
            </a:prstGeom>
          </p:spPr>
        </p:pic>
        <p:cxnSp>
          <p:nvCxnSpPr>
            <p:cNvPr id="26" name="Straight Connector 25">
              <a:extLst>
                <a:ext uri="{FF2B5EF4-FFF2-40B4-BE49-F238E27FC236}">
                  <a16:creationId xmlns:a16="http://schemas.microsoft.com/office/drawing/2014/main" id="{BE02FBD5-1048-6C42-A32F-B6FF988FF74A}"/>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5E88F5-032D-4742-90D8-A9DC9A089807}"/>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D2D71F-129B-5E4F-8CDC-34CF412348EA}"/>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Slide Number Placeholder 5"/>
          <p:cNvSpPr>
            <a:spLocks noGrp="1"/>
          </p:cNvSpPr>
          <p:nvPr>
            <p:ph type="sldNum" sz="quarter" idx="12"/>
          </p:nvPr>
        </p:nvSpPr>
        <p:spPr/>
        <p:txBody>
          <a:bodyPr/>
          <a:lstStyle>
            <a:lvl1pPr>
              <a:defRPr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68536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losing Slide Shie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1B7554-0594-584B-919D-1DF1A71D1E15}"/>
              </a:ext>
              <a:ext uri="{C183D7F6-B498-43B3-948B-1728B52AA6E4}">
                <adec:decorative xmlns:adec="http://schemas.microsoft.com/office/drawing/2017/decorative" val="1"/>
              </a:ext>
            </a:extLst>
          </p:cNvPr>
          <p:cNvGrpSpPr/>
          <p:nvPr/>
        </p:nvGrpSpPr>
        <p:grpSpPr>
          <a:xfrm>
            <a:off x="6995160" y="-2087105"/>
            <a:ext cx="8384488" cy="10850515"/>
            <a:chOff x="3890639" y="-2045539"/>
            <a:chExt cx="8193228" cy="10603002"/>
          </a:xfrm>
        </p:grpSpPr>
        <p:pic>
          <p:nvPicPr>
            <p:cNvPr id="13" name="Picture 12">
              <a:extLst>
                <a:ext uri="{FF2B5EF4-FFF2-40B4-BE49-F238E27FC236}">
                  <a16:creationId xmlns:a16="http://schemas.microsoft.com/office/drawing/2014/main" id="{DC2FF98D-B38B-4E4F-A7D3-EFDE30DF1B01}"/>
                </a:ext>
              </a:extLst>
            </p:cNvPr>
            <p:cNvPicPr>
              <a:picLocks noChangeAspect="1"/>
            </p:cNvPicPr>
            <p:nvPr userDrawn="1"/>
          </p:nvPicPr>
          <p:blipFill>
            <a:blip r:embed="rId2">
              <a:alphaModFix amt="30000"/>
            </a:blip>
            <a:srcRect/>
            <a:stretch/>
          </p:blipFill>
          <p:spPr>
            <a:xfrm>
              <a:off x="3890639" y="-2045539"/>
              <a:ext cx="8193228" cy="10603002"/>
            </a:xfrm>
            <a:prstGeom prst="rect">
              <a:avLst/>
            </a:prstGeom>
          </p:spPr>
        </p:pic>
        <p:pic>
          <p:nvPicPr>
            <p:cNvPr id="14" name="Picture 13">
              <a:extLst>
                <a:ext uri="{FF2B5EF4-FFF2-40B4-BE49-F238E27FC236}">
                  <a16:creationId xmlns:a16="http://schemas.microsoft.com/office/drawing/2014/main" id="{C0EA7C03-7F17-CF4E-91C2-9F463E1BDA25}"/>
                </a:ext>
              </a:extLst>
            </p:cNvPr>
            <p:cNvPicPr>
              <a:picLocks noChangeAspect="1"/>
            </p:cNvPicPr>
            <p:nvPr/>
          </p:nvPicPr>
          <p:blipFill>
            <a:blip r:embed="rId3">
              <a:alphaModFix amt="15000"/>
            </a:blip>
            <a:srcRect/>
            <a:stretch/>
          </p:blipFill>
          <p:spPr>
            <a:xfrm>
              <a:off x="5173001" y="727132"/>
              <a:ext cx="5641848" cy="4936616"/>
            </a:xfrm>
            <a:prstGeom prst="rect">
              <a:avLst/>
            </a:prstGeom>
          </p:spPr>
        </p:pic>
      </p:grpSp>
      <p:sp>
        <p:nvSpPr>
          <p:cNvPr id="3" name="Text Placeholder 2"/>
          <p:cNvSpPr>
            <a:spLocks noGrp="1"/>
          </p:cNvSpPr>
          <p:nvPr>
            <p:ph type="body" idx="1"/>
          </p:nvPr>
        </p:nvSpPr>
        <p:spPr>
          <a:xfrm>
            <a:off x="831852" y="2430928"/>
            <a:ext cx="5264149" cy="1991782"/>
          </a:xfrm>
        </p:spPr>
        <p:txBody>
          <a:bodyPr>
            <a:normAutofit/>
          </a:bodyPr>
          <a:lstStyle>
            <a:lvl1pPr marL="0" indent="0">
              <a:buNone/>
              <a:defRPr sz="1800" b="0" i="0">
                <a:solidFill>
                  <a:srgbClr val="76767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18" name="Group 17">
            <a:extLst>
              <a:ext uri="{FF2B5EF4-FFF2-40B4-BE49-F238E27FC236}">
                <a16:creationId xmlns:a16="http://schemas.microsoft.com/office/drawing/2014/main" id="{453E5C16-F0BD-5F46-97A8-CEDF94F42EED}"/>
              </a:ext>
            </a:extLst>
          </p:cNvPr>
          <p:cNvGrpSpPr/>
          <p:nvPr/>
        </p:nvGrpSpPr>
        <p:grpSpPr>
          <a:xfrm>
            <a:off x="0" y="6395644"/>
            <a:ext cx="12192000" cy="470922"/>
            <a:chOff x="0" y="6395644"/>
            <a:chExt cx="12192000" cy="470922"/>
          </a:xfrm>
        </p:grpSpPr>
        <p:sp>
          <p:nvSpPr>
            <p:cNvPr id="19" name="Rectangle 18">
              <a:extLst>
                <a:ext uri="{FF2B5EF4-FFF2-40B4-BE49-F238E27FC236}">
                  <a16:creationId xmlns:a16="http://schemas.microsoft.com/office/drawing/2014/main" id="{D8E1EF7D-E655-2A49-9DEE-EC8AD2225E5C}"/>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0" name="Picture 19">
              <a:extLst>
                <a:ext uri="{FF2B5EF4-FFF2-40B4-BE49-F238E27FC236}">
                  <a16:creationId xmlns:a16="http://schemas.microsoft.com/office/drawing/2014/main" id="{6F566C16-C310-8747-A5D4-D3BBDF298DC8}"/>
                </a:ext>
              </a:extLst>
            </p:cNvPr>
            <p:cNvPicPr>
              <a:picLocks noChangeAspect="1"/>
            </p:cNvPicPr>
            <p:nvPr userDrawn="1"/>
          </p:nvPicPr>
          <p:blipFill>
            <a:blip r:embed="rId4"/>
            <a:srcRect/>
            <a:stretch/>
          </p:blipFill>
          <p:spPr>
            <a:xfrm>
              <a:off x="703686" y="6407383"/>
              <a:ext cx="2094393" cy="451789"/>
            </a:xfrm>
            <a:prstGeom prst="rect">
              <a:avLst/>
            </a:prstGeom>
          </p:spPr>
        </p:pic>
        <p:pic>
          <p:nvPicPr>
            <p:cNvPr id="21" name="Picture 20">
              <a:extLst>
                <a:ext uri="{FF2B5EF4-FFF2-40B4-BE49-F238E27FC236}">
                  <a16:creationId xmlns:a16="http://schemas.microsoft.com/office/drawing/2014/main" id="{3804ACBA-7D52-3048-90F9-2E5A92B42647}"/>
                </a:ext>
              </a:extLst>
            </p:cNvPr>
            <p:cNvPicPr>
              <a:picLocks noChangeAspect="1"/>
            </p:cNvPicPr>
            <p:nvPr userDrawn="1"/>
          </p:nvPicPr>
          <p:blipFill>
            <a:blip r:embed="rId5"/>
            <a:srcRect/>
            <a:stretch/>
          </p:blipFill>
          <p:spPr>
            <a:xfrm>
              <a:off x="4110607" y="6395644"/>
              <a:ext cx="2088055" cy="462356"/>
            </a:xfrm>
            <a:prstGeom prst="rect">
              <a:avLst/>
            </a:prstGeom>
          </p:spPr>
        </p:pic>
        <p:pic>
          <p:nvPicPr>
            <p:cNvPr id="25" name="Picture 24">
              <a:extLst>
                <a:ext uri="{FF2B5EF4-FFF2-40B4-BE49-F238E27FC236}">
                  <a16:creationId xmlns:a16="http://schemas.microsoft.com/office/drawing/2014/main" id="{CF591FCF-6710-3B47-A27A-B39CABD128E2}"/>
                </a:ext>
              </a:extLst>
            </p:cNvPr>
            <p:cNvPicPr>
              <a:picLocks noChangeAspect="1"/>
            </p:cNvPicPr>
            <p:nvPr userDrawn="1"/>
          </p:nvPicPr>
          <p:blipFill>
            <a:blip r:embed="rId6"/>
            <a:srcRect/>
            <a:stretch/>
          </p:blipFill>
          <p:spPr>
            <a:xfrm>
              <a:off x="2763387" y="6410995"/>
              <a:ext cx="2040333" cy="450968"/>
            </a:xfrm>
            <a:prstGeom prst="rect">
              <a:avLst/>
            </a:prstGeom>
          </p:spPr>
        </p:pic>
        <p:cxnSp>
          <p:nvCxnSpPr>
            <p:cNvPr id="26" name="Straight Connector 25">
              <a:extLst>
                <a:ext uri="{FF2B5EF4-FFF2-40B4-BE49-F238E27FC236}">
                  <a16:creationId xmlns:a16="http://schemas.microsoft.com/office/drawing/2014/main" id="{65925706-8E66-E649-919D-D820B55EC1A7}"/>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D8E2732-D8C0-B54D-8A5C-D2D2DA2B4B9D}"/>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E44246-B7C8-B34C-8C09-B5BB65F4229B}"/>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Slide Number Placeholder 5"/>
          <p:cNvSpPr>
            <a:spLocks noGrp="1"/>
          </p:cNvSpPr>
          <p:nvPr>
            <p:ph type="sldNum" sz="quarter" idx="12"/>
          </p:nvPr>
        </p:nvSpPr>
        <p:spPr/>
        <p:txBody>
          <a:bodyPr/>
          <a:lstStyle>
            <a:lvl1pPr>
              <a:defRPr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10179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losing Slide Grey Phoenix">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6A13415-5C23-C347-8FD4-FCC01FDDBED9}"/>
              </a:ext>
            </a:extLst>
          </p:cNvPr>
          <p:cNvGrpSpPr/>
          <p:nvPr/>
        </p:nvGrpSpPr>
        <p:grpSpPr>
          <a:xfrm>
            <a:off x="0" y="6395644"/>
            <a:ext cx="12192000" cy="470922"/>
            <a:chOff x="0" y="6395644"/>
            <a:chExt cx="12192000" cy="470922"/>
          </a:xfrm>
        </p:grpSpPr>
        <p:sp>
          <p:nvSpPr>
            <p:cNvPr id="14" name="Rectangle 13">
              <a:extLst>
                <a:ext uri="{FF2B5EF4-FFF2-40B4-BE49-F238E27FC236}">
                  <a16:creationId xmlns:a16="http://schemas.microsoft.com/office/drawing/2014/main" id="{66D88F65-95EA-794A-84D9-561E25623B28}"/>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16" name="Picture 15">
              <a:extLst>
                <a:ext uri="{FF2B5EF4-FFF2-40B4-BE49-F238E27FC236}">
                  <a16:creationId xmlns:a16="http://schemas.microsoft.com/office/drawing/2014/main" id="{EF2065E5-A0DB-D342-872B-518266928970}"/>
                </a:ext>
              </a:extLst>
            </p:cNvPr>
            <p:cNvPicPr>
              <a:picLocks noChangeAspect="1"/>
            </p:cNvPicPr>
            <p:nvPr userDrawn="1"/>
          </p:nvPicPr>
          <p:blipFill>
            <a:blip r:embed="rId2"/>
            <a:srcRect/>
            <a:stretch/>
          </p:blipFill>
          <p:spPr>
            <a:xfrm>
              <a:off x="703686" y="6407383"/>
              <a:ext cx="2094393" cy="451789"/>
            </a:xfrm>
            <a:prstGeom prst="rect">
              <a:avLst/>
            </a:prstGeom>
          </p:spPr>
        </p:pic>
        <p:pic>
          <p:nvPicPr>
            <p:cNvPr id="17" name="Picture 16">
              <a:extLst>
                <a:ext uri="{FF2B5EF4-FFF2-40B4-BE49-F238E27FC236}">
                  <a16:creationId xmlns:a16="http://schemas.microsoft.com/office/drawing/2014/main" id="{1E68B7D1-B803-C641-9681-DF4B3C70FC56}"/>
                </a:ext>
              </a:extLst>
            </p:cNvPr>
            <p:cNvPicPr>
              <a:picLocks noChangeAspect="1"/>
            </p:cNvPicPr>
            <p:nvPr userDrawn="1"/>
          </p:nvPicPr>
          <p:blipFill>
            <a:blip r:embed="rId3"/>
            <a:srcRect/>
            <a:stretch/>
          </p:blipFill>
          <p:spPr>
            <a:xfrm>
              <a:off x="4110607" y="6395644"/>
              <a:ext cx="2088055" cy="462356"/>
            </a:xfrm>
            <a:prstGeom prst="rect">
              <a:avLst/>
            </a:prstGeom>
          </p:spPr>
        </p:pic>
        <p:cxnSp>
          <p:nvCxnSpPr>
            <p:cNvPr id="22" name="Straight Connector 21">
              <a:extLst>
                <a:ext uri="{FF2B5EF4-FFF2-40B4-BE49-F238E27FC236}">
                  <a16:creationId xmlns:a16="http://schemas.microsoft.com/office/drawing/2014/main" id="{DEED2DC2-9202-A944-8C6A-0589E3A79603}"/>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5BA4F2D5-BFD8-7C41-B78C-F5640F5D4337}"/>
                </a:ext>
              </a:extLst>
            </p:cNvPr>
            <p:cNvPicPr>
              <a:picLocks noChangeAspect="1"/>
            </p:cNvPicPr>
            <p:nvPr userDrawn="1"/>
          </p:nvPicPr>
          <p:blipFill>
            <a:blip r:embed="rId4"/>
            <a:srcRect/>
            <a:stretch/>
          </p:blipFill>
          <p:spPr>
            <a:xfrm>
              <a:off x="2763387" y="6410995"/>
              <a:ext cx="2040333" cy="450968"/>
            </a:xfrm>
            <a:prstGeom prst="rect">
              <a:avLst/>
            </a:prstGeom>
          </p:spPr>
        </p:pic>
        <p:cxnSp>
          <p:nvCxnSpPr>
            <p:cNvPr id="28" name="Straight Connector 27">
              <a:extLst>
                <a:ext uri="{FF2B5EF4-FFF2-40B4-BE49-F238E27FC236}">
                  <a16:creationId xmlns:a16="http://schemas.microsoft.com/office/drawing/2014/main" id="{5E420895-B2CF-EF4A-B9B1-CB48B3E4556F}"/>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3B47EB-28B4-E243-9BB4-C94F69D366DD}"/>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831852" y="2430928"/>
            <a:ext cx="5264149" cy="1991782"/>
          </a:xfrm>
        </p:spPr>
        <p:txBody>
          <a:bodyPr>
            <a:normAutofit/>
          </a:bodyPr>
          <a:lstStyle>
            <a:lvl1pPr marL="0" indent="0">
              <a:buNone/>
              <a:defRPr sz="1800" b="0" i="0">
                <a:solidFill>
                  <a:srgbClr val="76767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b="0" i="0"/>
            </a:lvl1pPr>
          </a:lstStyle>
          <a:p>
            <a:fld id="{D57F1E4F-1CFF-5643-939E-217C01CDF565}" type="slidenum">
              <a:rPr lang="en-US" smtClean="0"/>
              <a:pPr/>
              <a:t>‹#›</a:t>
            </a:fld>
            <a:endParaRPr lang="en-US" dirty="0"/>
          </a:p>
        </p:txBody>
      </p:sp>
      <p:pic>
        <p:nvPicPr>
          <p:cNvPr id="15" name="Picture 14">
            <a:extLst>
              <a:ext uri="{FF2B5EF4-FFF2-40B4-BE49-F238E27FC236}">
                <a16:creationId xmlns:a16="http://schemas.microsoft.com/office/drawing/2014/main" id="{21A3D350-3A11-F04D-9DBD-7AF23535D979}"/>
              </a:ext>
              <a:ext uri="{C183D7F6-B498-43B3-948B-1728B52AA6E4}">
                <adec:decorative xmlns:adec="http://schemas.microsoft.com/office/drawing/2017/decorative" val="1"/>
              </a:ext>
            </a:extLst>
          </p:cNvPr>
          <p:cNvPicPr>
            <a:picLocks noChangeAspect="1"/>
          </p:cNvPicPr>
          <p:nvPr/>
        </p:nvPicPr>
        <p:blipFill>
          <a:blip r:embed="rId5">
            <a:alphaModFix amt="15000"/>
          </a:blip>
          <a:srcRect/>
          <a:stretch/>
        </p:blipFill>
        <p:spPr>
          <a:xfrm>
            <a:off x="8307457" y="750290"/>
            <a:ext cx="5773549" cy="5051855"/>
          </a:xfrm>
          <a:prstGeom prst="rect">
            <a:avLst/>
          </a:prstGeom>
        </p:spPr>
      </p:pic>
    </p:spTree>
    <p:extLst>
      <p:ext uri="{BB962C8B-B14F-4D97-AF65-F5344CB8AC3E}">
        <p14:creationId xmlns:p14="http://schemas.microsoft.com/office/powerpoint/2010/main" val="18720451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losing Slide Dark Greystone">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6DDAAFD-B28B-B347-8A93-5F44BAFD35D5}"/>
              </a:ext>
              <a:ext uri="{C183D7F6-B498-43B3-948B-1728B52AA6E4}">
                <adec:decorative xmlns:adec="http://schemas.microsoft.com/office/drawing/2017/decorative" val="1"/>
              </a:ext>
            </a:extLst>
          </p:cNvPr>
          <p:cNvGrpSpPr/>
          <p:nvPr/>
        </p:nvGrpSpPr>
        <p:grpSpPr>
          <a:xfrm>
            <a:off x="8311896" y="0"/>
            <a:ext cx="5773549" cy="6400800"/>
            <a:chOff x="5156004" y="0"/>
            <a:chExt cx="5773549" cy="6400800"/>
          </a:xfrm>
        </p:grpSpPr>
        <p:sp>
          <p:nvSpPr>
            <p:cNvPr id="15" name="Rectangle 14">
              <a:extLst>
                <a:ext uri="{FF2B5EF4-FFF2-40B4-BE49-F238E27FC236}">
                  <a16:creationId xmlns:a16="http://schemas.microsoft.com/office/drawing/2014/main" id="{D394388C-76E0-6545-A3AB-12CBFD8DCF09}"/>
                </a:ext>
              </a:extLst>
            </p:cNvPr>
            <p:cNvSpPr/>
            <p:nvPr userDrawn="1"/>
          </p:nvSpPr>
          <p:spPr>
            <a:xfrm>
              <a:off x="5303520" y="0"/>
              <a:ext cx="3732588" cy="64008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pitchFamily="2" charset="0"/>
              </a:endParaRPr>
            </a:p>
          </p:txBody>
        </p:sp>
        <p:pic>
          <p:nvPicPr>
            <p:cNvPr id="16" name="Picture 15">
              <a:extLst>
                <a:ext uri="{FF2B5EF4-FFF2-40B4-BE49-F238E27FC236}">
                  <a16:creationId xmlns:a16="http://schemas.microsoft.com/office/drawing/2014/main" id="{8722082E-E1DF-634A-A836-3F5F10A936C3}"/>
                </a:ext>
              </a:extLst>
            </p:cNvPr>
            <p:cNvPicPr>
              <a:picLocks noChangeAspect="1"/>
            </p:cNvPicPr>
            <p:nvPr userDrawn="1"/>
          </p:nvPicPr>
          <p:blipFill>
            <a:blip r:embed="rId2">
              <a:alphaModFix amt="30000"/>
            </a:blip>
            <a:srcRect/>
            <a:stretch/>
          </p:blipFill>
          <p:spPr>
            <a:xfrm>
              <a:off x="5156004" y="750290"/>
              <a:ext cx="5773549" cy="5051855"/>
            </a:xfrm>
            <a:prstGeom prst="rect">
              <a:avLst/>
            </a:prstGeom>
          </p:spPr>
        </p:pic>
      </p:grpSp>
      <p:sp>
        <p:nvSpPr>
          <p:cNvPr id="3" name="Text Placeholder 2"/>
          <p:cNvSpPr>
            <a:spLocks noGrp="1"/>
          </p:cNvSpPr>
          <p:nvPr>
            <p:ph type="body" idx="1"/>
          </p:nvPr>
        </p:nvSpPr>
        <p:spPr>
          <a:xfrm>
            <a:off x="831852" y="2430928"/>
            <a:ext cx="5264149" cy="1991782"/>
          </a:xfrm>
        </p:spPr>
        <p:txBody>
          <a:bodyPr>
            <a:normAutofit/>
          </a:bodyPr>
          <a:lstStyle>
            <a:lvl1pPr marL="0" indent="0">
              <a:buNone/>
              <a:defRPr sz="18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20" name="Group 19">
            <a:extLst>
              <a:ext uri="{FF2B5EF4-FFF2-40B4-BE49-F238E27FC236}">
                <a16:creationId xmlns:a16="http://schemas.microsoft.com/office/drawing/2014/main" id="{475BAB41-634C-384C-BD5E-EC3DBF8AC7FF}"/>
              </a:ext>
            </a:extLst>
          </p:cNvPr>
          <p:cNvGrpSpPr/>
          <p:nvPr/>
        </p:nvGrpSpPr>
        <p:grpSpPr>
          <a:xfrm>
            <a:off x="0" y="6395644"/>
            <a:ext cx="12192000" cy="470922"/>
            <a:chOff x="0" y="6395644"/>
            <a:chExt cx="12192000" cy="470922"/>
          </a:xfrm>
        </p:grpSpPr>
        <p:sp>
          <p:nvSpPr>
            <p:cNvPr id="21" name="Rectangle 20">
              <a:extLst>
                <a:ext uri="{FF2B5EF4-FFF2-40B4-BE49-F238E27FC236}">
                  <a16:creationId xmlns:a16="http://schemas.microsoft.com/office/drawing/2014/main" id="{B4A157C6-DEF5-B642-BB25-3E6B4CA3F128}"/>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2" name="Picture 21">
              <a:extLst>
                <a:ext uri="{FF2B5EF4-FFF2-40B4-BE49-F238E27FC236}">
                  <a16:creationId xmlns:a16="http://schemas.microsoft.com/office/drawing/2014/main" id="{392B8B0D-DD6D-3E4F-AF16-D03DD5CD8BEF}"/>
                </a:ext>
              </a:extLst>
            </p:cNvPr>
            <p:cNvPicPr>
              <a:picLocks noChangeAspect="1"/>
            </p:cNvPicPr>
            <p:nvPr userDrawn="1"/>
          </p:nvPicPr>
          <p:blipFill>
            <a:blip r:embed="rId3"/>
            <a:srcRect/>
            <a:stretch/>
          </p:blipFill>
          <p:spPr>
            <a:xfrm>
              <a:off x="703686" y="6407383"/>
              <a:ext cx="2094393" cy="451789"/>
            </a:xfrm>
            <a:prstGeom prst="rect">
              <a:avLst/>
            </a:prstGeom>
          </p:spPr>
        </p:pic>
        <p:pic>
          <p:nvPicPr>
            <p:cNvPr id="23" name="Picture 22">
              <a:extLst>
                <a:ext uri="{FF2B5EF4-FFF2-40B4-BE49-F238E27FC236}">
                  <a16:creationId xmlns:a16="http://schemas.microsoft.com/office/drawing/2014/main" id="{C7EF85D8-837C-A145-B497-D5A8A9513873}"/>
                </a:ext>
              </a:extLst>
            </p:cNvPr>
            <p:cNvPicPr>
              <a:picLocks noChangeAspect="1"/>
            </p:cNvPicPr>
            <p:nvPr userDrawn="1"/>
          </p:nvPicPr>
          <p:blipFill>
            <a:blip r:embed="rId4"/>
            <a:srcRect/>
            <a:stretch/>
          </p:blipFill>
          <p:spPr>
            <a:xfrm>
              <a:off x="4110607" y="6395644"/>
              <a:ext cx="2088055" cy="462356"/>
            </a:xfrm>
            <a:prstGeom prst="rect">
              <a:avLst/>
            </a:prstGeom>
          </p:spPr>
        </p:pic>
        <p:pic>
          <p:nvPicPr>
            <p:cNvPr id="27" name="Picture 26">
              <a:extLst>
                <a:ext uri="{FF2B5EF4-FFF2-40B4-BE49-F238E27FC236}">
                  <a16:creationId xmlns:a16="http://schemas.microsoft.com/office/drawing/2014/main" id="{F36674F0-347A-FA45-92A9-58740148D922}"/>
                </a:ext>
              </a:extLst>
            </p:cNvPr>
            <p:cNvPicPr>
              <a:picLocks noChangeAspect="1"/>
            </p:cNvPicPr>
            <p:nvPr userDrawn="1"/>
          </p:nvPicPr>
          <p:blipFill>
            <a:blip r:embed="rId5"/>
            <a:srcRect/>
            <a:stretch/>
          </p:blipFill>
          <p:spPr>
            <a:xfrm>
              <a:off x="2763387" y="6410995"/>
              <a:ext cx="2040333" cy="450968"/>
            </a:xfrm>
            <a:prstGeom prst="rect">
              <a:avLst/>
            </a:prstGeom>
          </p:spPr>
        </p:pic>
        <p:cxnSp>
          <p:nvCxnSpPr>
            <p:cNvPr id="28" name="Straight Connector 27">
              <a:extLst>
                <a:ext uri="{FF2B5EF4-FFF2-40B4-BE49-F238E27FC236}">
                  <a16:creationId xmlns:a16="http://schemas.microsoft.com/office/drawing/2014/main" id="{C4EA944C-50C1-D746-9CA5-FCD2C7BCB23C}"/>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CEFCA9-6235-B048-8F96-0EFC276B54D5}"/>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4CD5D1-3EC6-9244-A991-B397D6230A17}"/>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Slide Number Placeholder 5"/>
          <p:cNvSpPr>
            <a:spLocks noGrp="1"/>
          </p:cNvSpPr>
          <p:nvPr>
            <p:ph type="sldNum" sz="quarter" idx="12"/>
          </p:nvPr>
        </p:nvSpPr>
        <p:spPr/>
        <p:txBody>
          <a:bodyPr/>
          <a:lstStyle>
            <a:lvl1pPr>
              <a:defRPr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4559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Grey Shie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4DE7D81-13B8-AF4E-B872-344D1FDA58D0}"/>
              </a:ext>
              <a:ext uri="{C183D7F6-B498-43B3-948B-1728B52AA6E4}">
                <adec:decorative xmlns:adec="http://schemas.microsoft.com/office/drawing/2017/decorative" val="1"/>
              </a:ext>
            </a:extLst>
          </p:cNvPr>
          <p:cNvGrpSpPr/>
          <p:nvPr/>
        </p:nvGrpSpPr>
        <p:grpSpPr>
          <a:xfrm>
            <a:off x="6995160" y="-2087105"/>
            <a:ext cx="8384488" cy="10850515"/>
            <a:chOff x="3890639" y="-2045539"/>
            <a:chExt cx="8193228" cy="10603002"/>
          </a:xfrm>
        </p:grpSpPr>
        <p:pic>
          <p:nvPicPr>
            <p:cNvPr id="27" name="Picture 26">
              <a:extLst>
                <a:ext uri="{FF2B5EF4-FFF2-40B4-BE49-F238E27FC236}">
                  <a16:creationId xmlns:a16="http://schemas.microsoft.com/office/drawing/2014/main" id="{DB044032-08FC-B844-88A8-08FDA25149DC}"/>
                </a:ext>
              </a:extLst>
            </p:cNvPr>
            <p:cNvPicPr>
              <a:picLocks noChangeAspect="1"/>
            </p:cNvPicPr>
            <p:nvPr userDrawn="1"/>
          </p:nvPicPr>
          <p:blipFill>
            <a:blip r:embed="rId2">
              <a:alphaModFix amt="30000"/>
            </a:blip>
            <a:srcRect/>
            <a:stretch/>
          </p:blipFill>
          <p:spPr>
            <a:xfrm>
              <a:off x="3890639" y="-2045539"/>
              <a:ext cx="8193228" cy="10603002"/>
            </a:xfrm>
            <a:prstGeom prst="rect">
              <a:avLst/>
            </a:prstGeom>
          </p:spPr>
        </p:pic>
        <p:pic>
          <p:nvPicPr>
            <p:cNvPr id="28" name="Picture 27">
              <a:extLst>
                <a:ext uri="{FF2B5EF4-FFF2-40B4-BE49-F238E27FC236}">
                  <a16:creationId xmlns:a16="http://schemas.microsoft.com/office/drawing/2014/main" id="{B5DAE276-DC3F-7F4D-8C26-D2C187FF26D3}"/>
                </a:ext>
              </a:extLst>
            </p:cNvPr>
            <p:cNvPicPr>
              <a:picLocks noChangeAspect="1"/>
            </p:cNvPicPr>
            <p:nvPr/>
          </p:nvPicPr>
          <p:blipFill>
            <a:blip r:embed="rId3">
              <a:alphaModFix amt="15000"/>
            </a:blip>
            <a:srcRect/>
            <a:stretch/>
          </p:blipFill>
          <p:spPr>
            <a:xfrm>
              <a:off x="5173001" y="727132"/>
              <a:ext cx="5641848" cy="4936616"/>
            </a:xfrm>
            <a:prstGeom prst="rect">
              <a:avLst/>
            </a:prstGeom>
          </p:spPr>
        </p:pic>
      </p:grpSp>
      <p:sp>
        <p:nvSpPr>
          <p:cNvPr id="9" name="Title 1">
            <a:extLst>
              <a:ext uri="{FF2B5EF4-FFF2-40B4-BE49-F238E27FC236}">
                <a16:creationId xmlns:a16="http://schemas.microsoft.com/office/drawing/2014/main" id="{D9CD9831-3B3C-754B-A7A8-952190E4C5A3}"/>
              </a:ext>
            </a:extLst>
          </p:cNvPr>
          <p:cNvSpPr>
            <a:spLocks noGrp="1"/>
          </p:cNvSpPr>
          <p:nvPr>
            <p:ph type="ctrTitle"/>
          </p:nvPr>
        </p:nvSpPr>
        <p:spPr>
          <a:xfrm>
            <a:off x="914400" y="1201106"/>
            <a:ext cx="5583936" cy="2387600"/>
          </a:xfrm>
        </p:spPr>
        <p:txBody>
          <a:bodyPr anchor="b">
            <a:normAutofit/>
          </a:bodyPr>
          <a:lstStyle>
            <a:lvl1pPr algn="l">
              <a:defRPr sz="4800" b="0" i="0">
                <a:solidFill>
                  <a:schemeClr val="accent1"/>
                </a:solidFill>
                <a:latin typeface="Helvetica" pitchFamily="2" charset="0"/>
                <a:cs typeface="Arial" panose="020B0604020202020204" pitchFamily="34" charset="0"/>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3ED9668E-7616-1345-B7B1-F38998B6A14F}"/>
              </a:ext>
            </a:extLst>
          </p:cNvPr>
          <p:cNvGrpSpPr/>
          <p:nvPr/>
        </p:nvGrpSpPr>
        <p:grpSpPr>
          <a:xfrm>
            <a:off x="0" y="6395644"/>
            <a:ext cx="12192000" cy="470922"/>
            <a:chOff x="0" y="6395644"/>
            <a:chExt cx="12192000" cy="470922"/>
          </a:xfrm>
        </p:grpSpPr>
        <p:sp>
          <p:nvSpPr>
            <p:cNvPr id="19" name="Rectangle 18">
              <a:extLst>
                <a:ext uri="{FF2B5EF4-FFF2-40B4-BE49-F238E27FC236}">
                  <a16:creationId xmlns:a16="http://schemas.microsoft.com/office/drawing/2014/main" id="{54D1A3D0-4FC2-BD4B-80E4-B645C00F12C9}"/>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1" name="Picture 20">
              <a:extLst>
                <a:ext uri="{FF2B5EF4-FFF2-40B4-BE49-F238E27FC236}">
                  <a16:creationId xmlns:a16="http://schemas.microsoft.com/office/drawing/2014/main" id="{96A5CA1C-F727-B149-8097-BB1439F163F4}"/>
                </a:ext>
              </a:extLst>
            </p:cNvPr>
            <p:cNvPicPr>
              <a:picLocks noChangeAspect="1"/>
            </p:cNvPicPr>
            <p:nvPr userDrawn="1"/>
          </p:nvPicPr>
          <p:blipFill>
            <a:blip r:embed="rId4"/>
            <a:srcRect/>
            <a:stretch/>
          </p:blipFill>
          <p:spPr>
            <a:xfrm>
              <a:off x="703686" y="6407383"/>
              <a:ext cx="2094393" cy="451789"/>
            </a:xfrm>
            <a:prstGeom prst="rect">
              <a:avLst/>
            </a:prstGeom>
          </p:spPr>
        </p:pic>
        <p:pic>
          <p:nvPicPr>
            <p:cNvPr id="22" name="Picture 21">
              <a:extLst>
                <a:ext uri="{FF2B5EF4-FFF2-40B4-BE49-F238E27FC236}">
                  <a16:creationId xmlns:a16="http://schemas.microsoft.com/office/drawing/2014/main" id="{24923127-1B75-4846-92BD-742131FA4242}"/>
                </a:ext>
              </a:extLst>
            </p:cNvPr>
            <p:cNvPicPr>
              <a:picLocks noChangeAspect="1"/>
            </p:cNvPicPr>
            <p:nvPr userDrawn="1"/>
          </p:nvPicPr>
          <p:blipFill>
            <a:blip r:embed="rId5"/>
            <a:srcRect/>
            <a:stretch/>
          </p:blipFill>
          <p:spPr>
            <a:xfrm>
              <a:off x="4110607" y="6395644"/>
              <a:ext cx="2088055" cy="462356"/>
            </a:xfrm>
            <a:prstGeom prst="rect">
              <a:avLst/>
            </a:prstGeom>
          </p:spPr>
        </p:pic>
        <p:pic>
          <p:nvPicPr>
            <p:cNvPr id="23" name="Picture 22">
              <a:extLst>
                <a:ext uri="{FF2B5EF4-FFF2-40B4-BE49-F238E27FC236}">
                  <a16:creationId xmlns:a16="http://schemas.microsoft.com/office/drawing/2014/main" id="{6257C875-1102-B04C-856D-45FD7401D9F6}"/>
                </a:ext>
              </a:extLst>
            </p:cNvPr>
            <p:cNvPicPr>
              <a:picLocks noChangeAspect="1"/>
            </p:cNvPicPr>
            <p:nvPr userDrawn="1"/>
          </p:nvPicPr>
          <p:blipFill>
            <a:blip r:embed="rId6"/>
            <a:srcRect/>
            <a:stretch/>
          </p:blipFill>
          <p:spPr>
            <a:xfrm>
              <a:off x="2763387" y="6410995"/>
              <a:ext cx="2040333" cy="450968"/>
            </a:xfrm>
            <a:prstGeom prst="rect">
              <a:avLst/>
            </a:prstGeom>
          </p:spPr>
        </p:pic>
        <p:cxnSp>
          <p:nvCxnSpPr>
            <p:cNvPr id="24" name="Straight Connector 23">
              <a:extLst>
                <a:ext uri="{FF2B5EF4-FFF2-40B4-BE49-F238E27FC236}">
                  <a16:creationId xmlns:a16="http://schemas.microsoft.com/office/drawing/2014/main" id="{D1B9F0A3-7301-A245-97F5-063935E592C7}"/>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D78FD68-5E7A-1A4F-A49A-E4F8F743C2F5}"/>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44FC8ED-44B7-244B-B3D6-A3CE6D0D95DA}"/>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Subtitle 2">
            <a:extLst>
              <a:ext uri="{FF2B5EF4-FFF2-40B4-BE49-F238E27FC236}">
                <a16:creationId xmlns:a16="http://schemas.microsoft.com/office/drawing/2014/main" id="{16BDA11F-C7EA-8E41-AB78-A68AE2718AE7}"/>
              </a:ext>
            </a:extLst>
          </p:cNvPr>
          <p:cNvSpPr>
            <a:spLocks noGrp="1"/>
          </p:cNvSpPr>
          <p:nvPr>
            <p:ph type="subTitle" idx="1"/>
          </p:nvPr>
        </p:nvSpPr>
        <p:spPr>
          <a:xfrm>
            <a:off x="950579" y="3680781"/>
            <a:ext cx="5551823" cy="623598"/>
          </a:xfrm>
        </p:spPr>
        <p:txBody>
          <a:bodyPr>
            <a:normAutofit/>
          </a:bodyPr>
          <a:lstStyle>
            <a:lvl1pPr marL="0" indent="0" algn="l">
              <a:buNone/>
              <a:defRPr sz="1800" b="0" i="0">
                <a:solidFill>
                  <a:schemeClr val="tx2"/>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963454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Grey Phoenix">
    <p:bg>
      <p:bgPr>
        <a:solidFill>
          <a:schemeClr val="bg1"/>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5DAE276-DC3F-7F4D-8C26-D2C187FF26D3}"/>
              </a:ext>
              <a:ext uri="{C183D7F6-B498-43B3-948B-1728B52AA6E4}">
                <adec:decorative xmlns:adec="http://schemas.microsoft.com/office/drawing/2017/decorative" val="1"/>
              </a:ext>
            </a:extLst>
          </p:cNvPr>
          <p:cNvPicPr>
            <a:picLocks noChangeAspect="1"/>
          </p:cNvPicPr>
          <p:nvPr/>
        </p:nvPicPr>
        <p:blipFill>
          <a:blip r:embed="rId2">
            <a:alphaModFix amt="15000"/>
          </a:blip>
          <a:srcRect/>
          <a:stretch/>
        </p:blipFill>
        <p:spPr>
          <a:xfrm>
            <a:off x="8307457" y="750290"/>
            <a:ext cx="5773549" cy="5051855"/>
          </a:xfrm>
          <a:prstGeom prst="rect">
            <a:avLst/>
          </a:prstGeom>
        </p:spPr>
      </p:pic>
      <p:sp>
        <p:nvSpPr>
          <p:cNvPr id="9" name="Title 1">
            <a:extLst>
              <a:ext uri="{FF2B5EF4-FFF2-40B4-BE49-F238E27FC236}">
                <a16:creationId xmlns:a16="http://schemas.microsoft.com/office/drawing/2014/main" id="{D9CD9831-3B3C-754B-A7A8-952190E4C5A3}"/>
              </a:ext>
            </a:extLst>
          </p:cNvPr>
          <p:cNvSpPr>
            <a:spLocks noGrp="1"/>
          </p:cNvSpPr>
          <p:nvPr>
            <p:ph type="ctrTitle"/>
          </p:nvPr>
        </p:nvSpPr>
        <p:spPr>
          <a:xfrm>
            <a:off x="914400" y="1201106"/>
            <a:ext cx="5583936" cy="2387600"/>
          </a:xfrm>
        </p:spPr>
        <p:txBody>
          <a:bodyPr anchor="b">
            <a:normAutofit/>
          </a:bodyPr>
          <a:lstStyle>
            <a:lvl1pPr algn="l">
              <a:defRPr sz="4800" b="0" i="0">
                <a:solidFill>
                  <a:schemeClr val="accent1"/>
                </a:solidFill>
                <a:latin typeface="Helvetica" pitchFamily="2" charset="0"/>
                <a:cs typeface="Arial" panose="020B0604020202020204" pitchFamily="34" charset="0"/>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5FCD0C7C-CA0B-6D4B-9E66-C56947278E67}"/>
              </a:ext>
            </a:extLst>
          </p:cNvPr>
          <p:cNvGrpSpPr/>
          <p:nvPr/>
        </p:nvGrpSpPr>
        <p:grpSpPr>
          <a:xfrm>
            <a:off x="0" y="6395644"/>
            <a:ext cx="12192000" cy="470922"/>
            <a:chOff x="0" y="6395644"/>
            <a:chExt cx="12192000" cy="470922"/>
          </a:xfrm>
        </p:grpSpPr>
        <p:sp>
          <p:nvSpPr>
            <p:cNvPr id="19" name="Rectangle 18">
              <a:extLst>
                <a:ext uri="{FF2B5EF4-FFF2-40B4-BE49-F238E27FC236}">
                  <a16:creationId xmlns:a16="http://schemas.microsoft.com/office/drawing/2014/main" id="{C0053998-B21C-2143-A93B-FEA89D63FCCC}"/>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1" name="Picture 20">
              <a:extLst>
                <a:ext uri="{FF2B5EF4-FFF2-40B4-BE49-F238E27FC236}">
                  <a16:creationId xmlns:a16="http://schemas.microsoft.com/office/drawing/2014/main" id="{94813638-BF56-CE47-82B3-C8C80C097BD4}"/>
                </a:ext>
              </a:extLst>
            </p:cNvPr>
            <p:cNvPicPr>
              <a:picLocks noChangeAspect="1"/>
            </p:cNvPicPr>
            <p:nvPr userDrawn="1"/>
          </p:nvPicPr>
          <p:blipFill>
            <a:blip r:embed="rId3"/>
            <a:srcRect/>
            <a:stretch/>
          </p:blipFill>
          <p:spPr>
            <a:xfrm>
              <a:off x="703686" y="6407383"/>
              <a:ext cx="2094393" cy="451789"/>
            </a:xfrm>
            <a:prstGeom prst="rect">
              <a:avLst/>
            </a:prstGeom>
          </p:spPr>
        </p:pic>
        <p:pic>
          <p:nvPicPr>
            <p:cNvPr id="22" name="Picture 21">
              <a:extLst>
                <a:ext uri="{FF2B5EF4-FFF2-40B4-BE49-F238E27FC236}">
                  <a16:creationId xmlns:a16="http://schemas.microsoft.com/office/drawing/2014/main" id="{17A11D22-26C3-6F4F-91EA-60BD722F9900}"/>
                </a:ext>
              </a:extLst>
            </p:cNvPr>
            <p:cNvPicPr>
              <a:picLocks noChangeAspect="1"/>
            </p:cNvPicPr>
            <p:nvPr userDrawn="1"/>
          </p:nvPicPr>
          <p:blipFill>
            <a:blip r:embed="rId4"/>
            <a:srcRect/>
            <a:stretch/>
          </p:blipFill>
          <p:spPr>
            <a:xfrm>
              <a:off x="4110607" y="6395644"/>
              <a:ext cx="2088055" cy="462356"/>
            </a:xfrm>
            <a:prstGeom prst="rect">
              <a:avLst/>
            </a:prstGeom>
          </p:spPr>
        </p:pic>
        <p:pic>
          <p:nvPicPr>
            <p:cNvPr id="23" name="Picture 22">
              <a:extLst>
                <a:ext uri="{FF2B5EF4-FFF2-40B4-BE49-F238E27FC236}">
                  <a16:creationId xmlns:a16="http://schemas.microsoft.com/office/drawing/2014/main" id="{D2F21B53-CDCF-9E4C-BF0E-51A2355E2135}"/>
                </a:ext>
              </a:extLst>
            </p:cNvPr>
            <p:cNvPicPr>
              <a:picLocks noChangeAspect="1"/>
            </p:cNvPicPr>
            <p:nvPr userDrawn="1"/>
          </p:nvPicPr>
          <p:blipFill>
            <a:blip r:embed="rId5"/>
            <a:srcRect/>
            <a:stretch/>
          </p:blipFill>
          <p:spPr>
            <a:xfrm>
              <a:off x="2763387" y="6410995"/>
              <a:ext cx="2040333" cy="450968"/>
            </a:xfrm>
            <a:prstGeom prst="rect">
              <a:avLst/>
            </a:prstGeom>
          </p:spPr>
        </p:pic>
        <p:cxnSp>
          <p:nvCxnSpPr>
            <p:cNvPr id="24" name="Straight Connector 23">
              <a:extLst>
                <a:ext uri="{FF2B5EF4-FFF2-40B4-BE49-F238E27FC236}">
                  <a16:creationId xmlns:a16="http://schemas.microsoft.com/office/drawing/2014/main" id="{DB8463C2-D23C-D848-9189-3E0C7F383ABD}"/>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1984FA4-D078-EB4D-B645-CBFB6FE7DDE6}"/>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9C149CB-F362-704D-B34F-D4919B1265BB}"/>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Subtitle 2">
            <a:extLst>
              <a:ext uri="{FF2B5EF4-FFF2-40B4-BE49-F238E27FC236}">
                <a16:creationId xmlns:a16="http://schemas.microsoft.com/office/drawing/2014/main" id="{16BDA11F-C7EA-8E41-AB78-A68AE2718AE7}"/>
              </a:ext>
            </a:extLst>
          </p:cNvPr>
          <p:cNvSpPr>
            <a:spLocks noGrp="1"/>
          </p:cNvSpPr>
          <p:nvPr>
            <p:ph type="subTitle" idx="1"/>
          </p:nvPr>
        </p:nvSpPr>
        <p:spPr>
          <a:xfrm>
            <a:off x="950579" y="3680781"/>
            <a:ext cx="5551823" cy="623598"/>
          </a:xfrm>
        </p:spPr>
        <p:txBody>
          <a:bodyPr>
            <a:normAutofit/>
          </a:bodyPr>
          <a:lstStyle>
            <a:lvl1pPr marL="0" indent="0" algn="l">
              <a:buNone/>
              <a:defRPr sz="1800" b="0" i="0">
                <a:solidFill>
                  <a:schemeClr val="tx2"/>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238918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Grey Bar">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416ABD3-B0FF-3B4C-8FD0-7EFA6952464A}"/>
              </a:ext>
              <a:ext uri="{C183D7F6-B498-43B3-948B-1728B52AA6E4}">
                <adec:decorative xmlns:adec="http://schemas.microsoft.com/office/drawing/2017/decorative" val="1"/>
              </a:ext>
            </a:extLst>
          </p:cNvPr>
          <p:cNvGrpSpPr/>
          <p:nvPr/>
        </p:nvGrpSpPr>
        <p:grpSpPr>
          <a:xfrm>
            <a:off x="8311896" y="0"/>
            <a:ext cx="5773549" cy="6400800"/>
            <a:chOff x="5156004" y="0"/>
            <a:chExt cx="5773549" cy="6400800"/>
          </a:xfrm>
        </p:grpSpPr>
        <p:sp>
          <p:nvSpPr>
            <p:cNvPr id="28" name="Rectangle 27">
              <a:extLst>
                <a:ext uri="{FF2B5EF4-FFF2-40B4-BE49-F238E27FC236}">
                  <a16:creationId xmlns:a16="http://schemas.microsoft.com/office/drawing/2014/main" id="{37F6E9A7-0B96-9A45-BE03-B02DAC131566}"/>
                </a:ext>
              </a:extLst>
            </p:cNvPr>
            <p:cNvSpPr/>
            <p:nvPr userDrawn="1"/>
          </p:nvSpPr>
          <p:spPr>
            <a:xfrm>
              <a:off x="5303520" y="0"/>
              <a:ext cx="3840480"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pitchFamily="2" charset="0"/>
              </a:endParaRPr>
            </a:p>
          </p:txBody>
        </p:sp>
        <p:pic>
          <p:nvPicPr>
            <p:cNvPr id="29" name="Picture 28">
              <a:extLst>
                <a:ext uri="{FF2B5EF4-FFF2-40B4-BE49-F238E27FC236}">
                  <a16:creationId xmlns:a16="http://schemas.microsoft.com/office/drawing/2014/main" id="{1CCBEB3A-B9C1-834D-8C72-39DBB3010625}"/>
                </a:ext>
              </a:extLst>
            </p:cNvPr>
            <p:cNvPicPr>
              <a:picLocks noChangeAspect="1"/>
            </p:cNvPicPr>
            <p:nvPr userDrawn="1"/>
          </p:nvPicPr>
          <p:blipFill>
            <a:blip r:embed="rId2">
              <a:alphaModFix amt="15000"/>
            </a:blip>
            <a:srcRect/>
            <a:stretch/>
          </p:blipFill>
          <p:spPr>
            <a:xfrm>
              <a:off x="5156004" y="750290"/>
              <a:ext cx="5773549" cy="5051855"/>
            </a:xfrm>
            <a:prstGeom prst="rect">
              <a:avLst/>
            </a:prstGeom>
          </p:spPr>
        </p:pic>
      </p:grpSp>
      <p:sp>
        <p:nvSpPr>
          <p:cNvPr id="13" name="Title 1">
            <a:extLst>
              <a:ext uri="{FF2B5EF4-FFF2-40B4-BE49-F238E27FC236}">
                <a16:creationId xmlns:a16="http://schemas.microsoft.com/office/drawing/2014/main" id="{92991CA0-39EA-1545-AEF0-B75C5CE4761B}"/>
              </a:ext>
            </a:extLst>
          </p:cNvPr>
          <p:cNvSpPr>
            <a:spLocks noGrp="1"/>
          </p:cNvSpPr>
          <p:nvPr>
            <p:ph type="ctrTitle"/>
          </p:nvPr>
        </p:nvSpPr>
        <p:spPr>
          <a:xfrm>
            <a:off x="914400" y="1201106"/>
            <a:ext cx="5583936" cy="2387600"/>
          </a:xfrm>
        </p:spPr>
        <p:txBody>
          <a:bodyPr anchor="b">
            <a:normAutofit/>
          </a:bodyPr>
          <a:lstStyle>
            <a:lvl1pPr algn="l">
              <a:defRPr sz="4800" b="0" i="0">
                <a:solidFill>
                  <a:schemeClr val="accent1"/>
                </a:solidFill>
                <a:latin typeface="Helvetica" pitchFamily="2" charset="0"/>
                <a:cs typeface="Arial" panose="020B0604020202020204" pitchFamily="34" charset="0"/>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666F5B0B-C9FD-0347-A1C2-1D3B7E62F1ED}"/>
              </a:ext>
            </a:extLst>
          </p:cNvPr>
          <p:cNvGrpSpPr/>
          <p:nvPr/>
        </p:nvGrpSpPr>
        <p:grpSpPr>
          <a:xfrm>
            <a:off x="0" y="6395644"/>
            <a:ext cx="12192000" cy="470922"/>
            <a:chOff x="0" y="6395644"/>
            <a:chExt cx="12192000" cy="470922"/>
          </a:xfrm>
        </p:grpSpPr>
        <p:sp>
          <p:nvSpPr>
            <p:cNvPr id="20" name="Rectangle 19">
              <a:extLst>
                <a:ext uri="{FF2B5EF4-FFF2-40B4-BE49-F238E27FC236}">
                  <a16:creationId xmlns:a16="http://schemas.microsoft.com/office/drawing/2014/main" id="{4CC818AB-BB6F-E04B-BBFA-A07BE3C4FEB7}"/>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1" name="Picture 20">
              <a:extLst>
                <a:ext uri="{FF2B5EF4-FFF2-40B4-BE49-F238E27FC236}">
                  <a16:creationId xmlns:a16="http://schemas.microsoft.com/office/drawing/2014/main" id="{3C13BF5B-E37C-E74A-9F18-110D87EEF295}"/>
                </a:ext>
              </a:extLst>
            </p:cNvPr>
            <p:cNvPicPr>
              <a:picLocks noChangeAspect="1"/>
            </p:cNvPicPr>
            <p:nvPr userDrawn="1"/>
          </p:nvPicPr>
          <p:blipFill>
            <a:blip r:embed="rId3"/>
            <a:srcRect/>
            <a:stretch/>
          </p:blipFill>
          <p:spPr>
            <a:xfrm>
              <a:off x="703686" y="6407383"/>
              <a:ext cx="2094393" cy="451789"/>
            </a:xfrm>
            <a:prstGeom prst="rect">
              <a:avLst/>
            </a:prstGeom>
          </p:spPr>
        </p:pic>
        <p:pic>
          <p:nvPicPr>
            <p:cNvPr id="22" name="Picture 21">
              <a:extLst>
                <a:ext uri="{FF2B5EF4-FFF2-40B4-BE49-F238E27FC236}">
                  <a16:creationId xmlns:a16="http://schemas.microsoft.com/office/drawing/2014/main" id="{70D653A7-8DDC-9146-936C-D518FF5B2560}"/>
                </a:ext>
              </a:extLst>
            </p:cNvPr>
            <p:cNvPicPr>
              <a:picLocks noChangeAspect="1"/>
            </p:cNvPicPr>
            <p:nvPr userDrawn="1"/>
          </p:nvPicPr>
          <p:blipFill>
            <a:blip r:embed="rId4"/>
            <a:srcRect/>
            <a:stretch/>
          </p:blipFill>
          <p:spPr>
            <a:xfrm>
              <a:off x="4110607" y="6395644"/>
              <a:ext cx="2088055" cy="462356"/>
            </a:xfrm>
            <a:prstGeom prst="rect">
              <a:avLst/>
            </a:prstGeom>
          </p:spPr>
        </p:pic>
        <p:pic>
          <p:nvPicPr>
            <p:cNvPr id="23" name="Picture 22">
              <a:extLst>
                <a:ext uri="{FF2B5EF4-FFF2-40B4-BE49-F238E27FC236}">
                  <a16:creationId xmlns:a16="http://schemas.microsoft.com/office/drawing/2014/main" id="{2311BD60-7275-D64C-9F4F-99B8799ABD98}"/>
                </a:ext>
              </a:extLst>
            </p:cNvPr>
            <p:cNvPicPr>
              <a:picLocks noChangeAspect="1"/>
            </p:cNvPicPr>
            <p:nvPr userDrawn="1"/>
          </p:nvPicPr>
          <p:blipFill>
            <a:blip r:embed="rId5"/>
            <a:srcRect/>
            <a:stretch/>
          </p:blipFill>
          <p:spPr>
            <a:xfrm>
              <a:off x="2763387" y="6410995"/>
              <a:ext cx="2040333" cy="450968"/>
            </a:xfrm>
            <a:prstGeom prst="rect">
              <a:avLst/>
            </a:prstGeom>
          </p:spPr>
        </p:pic>
        <p:cxnSp>
          <p:nvCxnSpPr>
            <p:cNvPr id="24" name="Straight Connector 23">
              <a:extLst>
                <a:ext uri="{FF2B5EF4-FFF2-40B4-BE49-F238E27FC236}">
                  <a16:creationId xmlns:a16="http://schemas.microsoft.com/office/drawing/2014/main" id="{17228A89-9676-CC42-BA39-DEE5DFAB9D9B}"/>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4B1F78E-824B-5545-8FAB-D9C78DA5226C}"/>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C05EDDD-3185-DA4E-BC25-9F4B4809B5D2}"/>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Subtitle 2">
            <a:extLst>
              <a:ext uri="{FF2B5EF4-FFF2-40B4-BE49-F238E27FC236}">
                <a16:creationId xmlns:a16="http://schemas.microsoft.com/office/drawing/2014/main" id="{71327F5D-F3C8-B04A-BB58-B93516C9BA20}"/>
              </a:ext>
            </a:extLst>
          </p:cNvPr>
          <p:cNvSpPr>
            <a:spLocks noGrp="1"/>
          </p:cNvSpPr>
          <p:nvPr>
            <p:ph type="subTitle" idx="1"/>
          </p:nvPr>
        </p:nvSpPr>
        <p:spPr>
          <a:xfrm>
            <a:off x="950579" y="3680781"/>
            <a:ext cx="5551823" cy="623598"/>
          </a:xfrm>
        </p:spPr>
        <p:txBody>
          <a:bodyPr>
            <a:normAutofit/>
          </a:bodyPr>
          <a:lstStyle>
            <a:lvl1pPr marL="0" indent="0" algn="l">
              <a:buNone/>
              <a:defRPr sz="1800" b="0" i="0">
                <a:solidFill>
                  <a:schemeClr val="tx2"/>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354812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Dark Greystone">
    <p:bg>
      <p:bgPr>
        <a:solidFill>
          <a:schemeClr val="tx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CE658D9-D054-3F4C-A92D-31C58702540A}"/>
              </a:ext>
              <a:ext uri="{C183D7F6-B498-43B3-948B-1728B52AA6E4}">
                <adec:decorative xmlns:adec="http://schemas.microsoft.com/office/drawing/2017/decorative" val="1"/>
              </a:ext>
            </a:extLst>
          </p:cNvPr>
          <p:cNvGrpSpPr/>
          <p:nvPr/>
        </p:nvGrpSpPr>
        <p:grpSpPr>
          <a:xfrm>
            <a:off x="8311896" y="0"/>
            <a:ext cx="5773549" cy="6400800"/>
            <a:chOff x="5156004" y="0"/>
            <a:chExt cx="5773549" cy="6400800"/>
          </a:xfrm>
        </p:grpSpPr>
        <p:sp>
          <p:nvSpPr>
            <p:cNvPr id="16" name="Rectangle 15">
              <a:extLst>
                <a:ext uri="{FF2B5EF4-FFF2-40B4-BE49-F238E27FC236}">
                  <a16:creationId xmlns:a16="http://schemas.microsoft.com/office/drawing/2014/main" id="{421968A1-5801-1E42-B6BA-F3BB96E0DF89}"/>
                </a:ext>
              </a:extLst>
            </p:cNvPr>
            <p:cNvSpPr/>
            <p:nvPr userDrawn="1"/>
          </p:nvSpPr>
          <p:spPr>
            <a:xfrm>
              <a:off x="5303520" y="0"/>
              <a:ext cx="3732588" cy="64008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pitchFamily="2" charset="0"/>
              </a:endParaRPr>
            </a:p>
          </p:txBody>
        </p:sp>
        <p:pic>
          <p:nvPicPr>
            <p:cNvPr id="17" name="Picture 16">
              <a:extLst>
                <a:ext uri="{FF2B5EF4-FFF2-40B4-BE49-F238E27FC236}">
                  <a16:creationId xmlns:a16="http://schemas.microsoft.com/office/drawing/2014/main" id="{E0FE511D-5816-794B-A1B8-B5C1A62FA9EC}"/>
                </a:ext>
              </a:extLst>
            </p:cNvPr>
            <p:cNvPicPr>
              <a:picLocks noChangeAspect="1"/>
            </p:cNvPicPr>
            <p:nvPr userDrawn="1"/>
          </p:nvPicPr>
          <p:blipFill>
            <a:blip r:embed="rId2">
              <a:alphaModFix amt="30000"/>
            </a:blip>
            <a:srcRect/>
            <a:stretch/>
          </p:blipFill>
          <p:spPr>
            <a:xfrm>
              <a:off x="5156004" y="749809"/>
              <a:ext cx="5773549" cy="5051855"/>
            </a:xfrm>
            <a:prstGeom prst="rect">
              <a:avLst/>
            </a:prstGeom>
          </p:spPr>
        </p:pic>
      </p:grpSp>
      <p:sp>
        <p:nvSpPr>
          <p:cNvPr id="13" name="Title 1">
            <a:extLst>
              <a:ext uri="{FF2B5EF4-FFF2-40B4-BE49-F238E27FC236}">
                <a16:creationId xmlns:a16="http://schemas.microsoft.com/office/drawing/2014/main" id="{BA048696-EA6C-704F-9DD8-BBC1BBCE226E}"/>
              </a:ext>
            </a:extLst>
          </p:cNvPr>
          <p:cNvSpPr>
            <a:spLocks noGrp="1"/>
          </p:cNvSpPr>
          <p:nvPr>
            <p:ph type="ctrTitle"/>
          </p:nvPr>
        </p:nvSpPr>
        <p:spPr>
          <a:xfrm>
            <a:off x="914400" y="1201106"/>
            <a:ext cx="5583936" cy="2387600"/>
          </a:xfrm>
        </p:spPr>
        <p:txBody>
          <a:bodyPr anchor="b">
            <a:normAutofit/>
          </a:bodyPr>
          <a:lstStyle>
            <a:lvl1pPr algn="l">
              <a:defRPr sz="4800" b="0" i="0">
                <a:solidFill>
                  <a:schemeClr val="bg1"/>
                </a:solidFill>
                <a:latin typeface="Helvetica" pitchFamily="2" charset="0"/>
                <a:cs typeface="Arial" panose="020B0604020202020204" pitchFamily="34" charset="0"/>
              </a:defRPr>
            </a:lvl1pPr>
          </a:lstStyle>
          <a:p>
            <a:r>
              <a:rPr lang="en-US"/>
              <a:t>Click to edit Master title style</a:t>
            </a:r>
            <a:endParaRPr lang="en-US" dirty="0"/>
          </a:p>
        </p:txBody>
      </p:sp>
      <p:grpSp>
        <p:nvGrpSpPr>
          <p:cNvPr id="21" name="Group 20">
            <a:extLst>
              <a:ext uri="{FF2B5EF4-FFF2-40B4-BE49-F238E27FC236}">
                <a16:creationId xmlns:a16="http://schemas.microsoft.com/office/drawing/2014/main" id="{23D550AB-4267-2745-B8A7-471587897BC8}"/>
              </a:ext>
            </a:extLst>
          </p:cNvPr>
          <p:cNvGrpSpPr/>
          <p:nvPr/>
        </p:nvGrpSpPr>
        <p:grpSpPr>
          <a:xfrm>
            <a:off x="0" y="6395644"/>
            <a:ext cx="12192000" cy="470922"/>
            <a:chOff x="0" y="6395644"/>
            <a:chExt cx="12192000" cy="470922"/>
          </a:xfrm>
        </p:grpSpPr>
        <p:sp>
          <p:nvSpPr>
            <p:cNvPr id="22" name="Rectangle 21">
              <a:extLst>
                <a:ext uri="{FF2B5EF4-FFF2-40B4-BE49-F238E27FC236}">
                  <a16:creationId xmlns:a16="http://schemas.microsoft.com/office/drawing/2014/main" id="{ABA9218E-908A-5D45-ADBF-342BC22CD9DD}"/>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3" name="Picture 22">
              <a:extLst>
                <a:ext uri="{FF2B5EF4-FFF2-40B4-BE49-F238E27FC236}">
                  <a16:creationId xmlns:a16="http://schemas.microsoft.com/office/drawing/2014/main" id="{CC6B51FA-8094-1142-B844-02A6D5A91EA6}"/>
                </a:ext>
              </a:extLst>
            </p:cNvPr>
            <p:cNvPicPr>
              <a:picLocks noChangeAspect="1"/>
            </p:cNvPicPr>
            <p:nvPr userDrawn="1"/>
          </p:nvPicPr>
          <p:blipFill>
            <a:blip r:embed="rId3"/>
            <a:srcRect/>
            <a:stretch/>
          </p:blipFill>
          <p:spPr>
            <a:xfrm>
              <a:off x="703686" y="6407383"/>
              <a:ext cx="2094393" cy="451789"/>
            </a:xfrm>
            <a:prstGeom prst="rect">
              <a:avLst/>
            </a:prstGeom>
          </p:spPr>
        </p:pic>
        <p:pic>
          <p:nvPicPr>
            <p:cNvPr id="24" name="Picture 23">
              <a:extLst>
                <a:ext uri="{FF2B5EF4-FFF2-40B4-BE49-F238E27FC236}">
                  <a16:creationId xmlns:a16="http://schemas.microsoft.com/office/drawing/2014/main" id="{2FBCE1E5-92F9-E440-A62D-5E61D450F2DE}"/>
                </a:ext>
              </a:extLst>
            </p:cNvPr>
            <p:cNvPicPr>
              <a:picLocks noChangeAspect="1"/>
            </p:cNvPicPr>
            <p:nvPr userDrawn="1"/>
          </p:nvPicPr>
          <p:blipFill>
            <a:blip r:embed="rId4"/>
            <a:srcRect/>
            <a:stretch/>
          </p:blipFill>
          <p:spPr>
            <a:xfrm>
              <a:off x="4110607" y="6395644"/>
              <a:ext cx="2088055" cy="462356"/>
            </a:xfrm>
            <a:prstGeom prst="rect">
              <a:avLst/>
            </a:prstGeom>
          </p:spPr>
        </p:pic>
        <p:pic>
          <p:nvPicPr>
            <p:cNvPr id="25" name="Picture 24">
              <a:extLst>
                <a:ext uri="{FF2B5EF4-FFF2-40B4-BE49-F238E27FC236}">
                  <a16:creationId xmlns:a16="http://schemas.microsoft.com/office/drawing/2014/main" id="{6FDEA80A-CA0F-2D4E-A557-B300352C5525}"/>
                </a:ext>
              </a:extLst>
            </p:cNvPr>
            <p:cNvPicPr>
              <a:picLocks noChangeAspect="1"/>
            </p:cNvPicPr>
            <p:nvPr userDrawn="1"/>
          </p:nvPicPr>
          <p:blipFill>
            <a:blip r:embed="rId5"/>
            <a:srcRect/>
            <a:stretch/>
          </p:blipFill>
          <p:spPr>
            <a:xfrm>
              <a:off x="2763387" y="6410995"/>
              <a:ext cx="2040333" cy="450968"/>
            </a:xfrm>
            <a:prstGeom prst="rect">
              <a:avLst/>
            </a:prstGeom>
          </p:spPr>
        </p:pic>
        <p:cxnSp>
          <p:nvCxnSpPr>
            <p:cNvPr id="26" name="Straight Connector 25">
              <a:extLst>
                <a:ext uri="{FF2B5EF4-FFF2-40B4-BE49-F238E27FC236}">
                  <a16:creationId xmlns:a16="http://schemas.microsoft.com/office/drawing/2014/main" id="{0EA4C7F4-A86F-4345-824D-93F8B6A11CEC}"/>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C5A06C-3A86-1544-AE26-F096D3B7EB25}"/>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0AF234B-1982-6E49-A62B-987E45B9F558}"/>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Subtitle 2">
            <a:extLst>
              <a:ext uri="{FF2B5EF4-FFF2-40B4-BE49-F238E27FC236}">
                <a16:creationId xmlns:a16="http://schemas.microsoft.com/office/drawing/2014/main" id="{273C311C-0F83-4F4C-B006-EF4884A4D7A1}"/>
              </a:ext>
            </a:extLst>
          </p:cNvPr>
          <p:cNvSpPr>
            <a:spLocks noGrp="1"/>
          </p:cNvSpPr>
          <p:nvPr>
            <p:ph type="subTitle" idx="1"/>
          </p:nvPr>
        </p:nvSpPr>
        <p:spPr>
          <a:xfrm>
            <a:off x="950579" y="3680781"/>
            <a:ext cx="5551823" cy="623598"/>
          </a:xfrm>
        </p:spPr>
        <p:txBody>
          <a:bodyPr>
            <a:normAutofit/>
          </a:bodyPr>
          <a:lstStyle>
            <a:lvl1pPr marL="0" indent="0" algn="l">
              <a:buNone/>
              <a:defRPr sz="1800" b="0" i="0">
                <a:solidFill>
                  <a:schemeClr val="bg1"/>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86799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9849" y="0"/>
            <a:ext cx="11903139" cy="1312744"/>
          </a:xfrm>
        </p:spPr>
        <p:txBody>
          <a:bodyPr/>
          <a:lstStyle>
            <a:lvl1pPr>
              <a:defRPr b="0" i="0"/>
            </a:lvl1pPr>
          </a:lstStyle>
          <a:p>
            <a:r>
              <a:rPr lang="en-US" dirty="0"/>
              <a:t>Click to edit Master title style</a:t>
            </a:r>
          </a:p>
        </p:txBody>
      </p:sp>
      <p:sp>
        <p:nvSpPr>
          <p:cNvPr id="3" name="Content Placeholder 2"/>
          <p:cNvSpPr>
            <a:spLocks noGrp="1"/>
          </p:cNvSpPr>
          <p:nvPr>
            <p:ph idx="1"/>
          </p:nvPr>
        </p:nvSpPr>
        <p:spPr>
          <a:xfrm>
            <a:off x="149012" y="1409252"/>
            <a:ext cx="11893976" cy="4970032"/>
          </a:xfrm>
        </p:spPr>
        <p:txBody>
          <a:bodyPr/>
          <a:lstStyle>
            <a:lvl1pPr>
              <a:defRPr b="0" i="0"/>
            </a:lvl1pPr>
            <a:lvl2pPr>
              <a:defRPr b="0" i="0"/>
            </a:lvl2pPr>
            <a:lvl3pPr>
              <a:defRPr b="0" i="0"/>
            </a:lvl3pPr>
            <a:lvl4pPr>
              <a:defRPr b="0" i="0"/>
            </a:lvl4pPr>
            <a:lvl5pPr>
              <a:defRPr sz="16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7702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Light Greysto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2359716"/>
            <a:ext cx="10515600" cy="2581861"/>
          </a:xfrm>
        </p:spPr>
        <p:txBody>
          <a:bodyPr anchor="b">
            <a:normAutofit/>
          </a:bodyPr>
          <a:lstStyle>
            <a:lvl1pPr>
              <a:defRPr sz="4000" b="0" i="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1" y="4968566"/>
            <a:ext cx="10515600" cy="925510"/>
          </a:xfrm>
        </p:spPr>
        <p:txBody>
          <a:bodyPr>
            <a:normAutofit/>
          </a:bodyPr>
          <a:lstStyle>
            <a:lvl1pPr marL="0" indent="0">
              <a:buNone/>
              <a:defRPr sz="1800" b="0" i="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b="0" i="0"/>
            </a:lvl1pPr>
          </a:lstStyle>
          <a:p>
            <a:fld id="{D57F1E4F-1CFF-5643-939E-217C01CDF565}" type="slidenum">
              <a:rPr lang="en-US" smtClean="0"/>
              <a:pPr/>
              <a:t>‹#›</a:t>
            </a:fld>
            <a:endParaRPr lang="en-US" dirty="0"/>
          </a:p>
        </p:txBody>
      </p:sp>
      <p:grpSp>
        <p:nvGrpSpPr>
          <p:cNvPr id="14" name="Group 13">
            <a:extLst>
              <a:ext uri="{FF2B5EF4-FFF2-40B4-BE49-F238E27FC236}">
                <a16:creationId xmlns:a16="http://schemas.microsoft.com/office/drawing/2014/main" id="{58C8D841-3845-F943-981F-C2E3E57F437A}"/>
              </a:ext>
            </a:extLst>
          </p:cNvPr>
          <p:cNvGrpSpPr/>
          <p:nvPr/>
        </p:nvGrpSpPr>
        <p:grpSpPr>
          <a:xfrm>
            <a:off x="0" y="6395644"/>
            <a:ext cx="12192000" cy="470922"/>
            <a:chOff x="0" y="6395644"/>
            <a:chExt cx="12192000" cy="470922"/>
          </a:xfrm>
        </p:grpSpPr>
        <p:sp>
          <p:nvSpPr>
            <p:cNvPr id="15" name="Rectangle 14">
              <a:extLst>
                <a:ext uri="{FF2B5EF4-FFF2-40B4-BE49-F238E27FC236}">
                  <a16:creationId xmlns:a16="http://schemas.microsoft.com/office/drawing/2014/main" id="{DFA82A58-E4D6-B345-A3C4-34CEF615051E}"/>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16" name="Picture 15">
              <a:extLst>
                <a:ext uri="{FF2B5EF4-FFF2-40B4-BE49-F238E27FC236}">
                  <a16:creationId xmlns:a16="http://schemas.microsoft.com/office/drawing/2014/main" id="{A9E30AB7-A0FC-FC44-843C-EF28BA817638}"/>
                </a:ext>
              </a:extLst>
            </p:cNvPr>
            <p:cNvPicPr>
              <a:picLocks noChangeAspect="1"/>
            </p:cNvPicPr>
            <p:nvPr userDrawn="1"/>
          </p:nvPicPr>
          <p:blipFill>
            <a:blip r:embed="rId2"/>
            <a:srcRect/>
            <a:stretch/>
          </p:blipFill>
          <p:spPr>
            <a:xfrm>
              <a:off x="703686" y="6407383"/>
              <a:ext cx="2094393" cy="451789"/>
            </a:xfrm>
            <a:prstGeom prst="rect">
              <a:avLst/>
            </a:prstGeom>
          </p:spPr>
        </p:pic>
        <p:pic>
          <p:nvPicPr>
            <p:cNvPr id="19" name="Picture 18">
              <a:extLst>
                <a:ext uri="{FF2B5EF4-FFF2-40B4-BE49-F238E27FC236}">
                  <a16:creationId xmlns:a16="http://schemas.microsoft.com/office/drawing/2014/main" id="{F001F344-09DD-214B-8FF3-3D62A27D5AA2}"/>
                </a:ext>
              </a:extLst>
            </p:cNvPr>
            <p:cNvPicPr>
              <a:picLocks noChangeAspect="1"/>
            </p:cNvPicPr>
            <p:nvPr userDrawn="1"/>
          </p:nvPicPr>
          <p:blipFill>
            <a:blip r:embed="rId3"/>
            <a:srcRect/>
            <a:stretch/>
          </p:blipFill>
          <p:spPr>
            <a:xfrm>
              <a:off x="4110607" y="6395644"/>
              <a:ext cx="2088055" cy="462356"/>
            </a:xfrm>
            <a:prstGeom prst="rect">
              <a:avLst/>
            </a:prstGeom>
          </p:spPr>
        </p:pic>
        <p:pic>
          <p:nvPicPr>
            <p:cNvPr id="20" name="Picture 19">
              <a:extLst>
                <a:ext uri="{FF2B5EF4-FFF2-40B4-BE49-F238E27FC236}">
                  <a16:creationId xmlns:a16="http://schemas.microsoft.com/office/drawing/2014/main" id="{037A3D9F-A0DB-7744-A26D-224E6AE47930}"/>
                </a:ext>
              </a:extLst>
            </p:cNvPr>
            <p:cNvPicPr>
              <a:picLocks noChangeAspect="1"/>
            </p:cNvPicPr>
            <p:nvPr userDrawn="1"/>
          </p:nvPicPr>
          <p:blipFill>
            <a:blip r:embed="rId4"/>
            <a:srcRect/>
            <a:stretch/>
          </p:blipFill>
          <p:spPr>
            <a:xfrm>
              <a:off x="2763387" y="6410995"/>
              <a:ext cx="2040333" cy="450968"/>
            </a:xfrm>
            <a:prstGeom prst="rect">
              <a:avLst/>
            </a:prstGeom>
          </p:spPr>
        </p:pic>
        <p:cxnSp>
          <p:nvCxnSpPr>
            <p:cNvPr id="21" name="Straight Connector 20">
              <a:extLst>
                <a:ext uri="{FF2B5EF4-FFF2-40B4-BE49-F238E27FC236}">
                  <a16:creationId xmlns:a16="http://schemas.microsoft.com/office/drawing/2014/main" id="{272FEE50-C598-2041-A9E0-2129F1D88768}"/>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6816E62-6B63-B445-A704-1319D5659E35}"/>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9F63FC-9363-394E-ABDD-888147A4AD2B}"/>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189CD69E-4FBE-784C-A603-C5046E41FB5C}"/>
              </a:ext>
              <a:ext uri="{C183D7F6-B498-43B3-948B-1728B52AA6E4}">
                <adec:decorative xmlns:adec="http://schemas.microsoft.com/office/drawing/2017/decorative" val="1"/>
              </a:ext>
            </a:extLst>
          </p:cNvPr>
          <p:cNvPicPr>
            <a:picLocks noChangeAspect="1"/>
          </p:cNvPicPr>
          <p:nvPr/>
        </p:nvPicPr>
        <p:blipFill>
          <a:blip r:embed="rId5">
            <a:alphaModFix amt="25000"/>
          </a:blip>
          <a:srcRect/>
          <a:stretch/>
        </p:blipFill>
        <p:spPr>
          <a:xfrm>
            <a:off x="9427464" y="0"/>
            <a:ext cx="3836416" cy="3356864"/>
          </a:xfrm>
          <a:prstGeom prst="rect">
            <a:avLst/>
          </a:prstGeom>
        </p:spPr>
      </p:pic>
    </p:spTree>
    <p:extLst>
      <p:ext uri="{BB962C8B-B14F-4D97-AF65-F5344CB8AC3E}">
        <p14:creationId xmlns:p14="http://schemas.microsoft.com/office/powerpoint/2010/main" val="3858368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1" y="4968566"/>
            <a:ext cx="10515600" cy="925510"/>
          </a:xfrm>
        </p:spPr>
        <p:txBody>
          <a:bodyPr>
            <a:normAutofit/>
          </a:bodyPr>
          <a:lstStyle>
            <a:lvl1pPr marL="0" indent="0">
              <a:buNone/>
              <a:defRPr sz="1800" b="0" i="0">
                <a:solidFill>
                  <a:srgbClr val="76767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p:cNvSpPr>
            <a:spLocks noGrp="1"/>
          </p:cNvSpPr>
          <p:nvPr>
            <p:ph type="title"/>
          </p:nvPr>
        </p:nvSpPr>
        <p:spPr>
          <a:xfrm>
            <a:off x="831851" y="2359716"/>
            <a:ext cx="10515600" cy="2581861"/>
          </a:xfrm>
        </p:spPr>
        <p:txBody>
          <a:bodyPr anchor="b">
            <a:normAutofit/>
          </a:bodyPr>
          <a:lstStyle>
            <a:lvl1pPr>
              <a:defRPr sz="4000" b="0" i="0">
                <a:solidFill>
                  <a:srgbClr val="800000"/>
                </a:solidFill>
              </a:defRPr>
            </a:lvl1pPr>
          </a:lstStyle>
          <a:p>
            <a:r>
              <a:rPr lang="en-US"/>
              <a:t>Click to edit Master title style</a:t>
            </a:r>
            <a:endParaRPr lang="en-US" dirty="0"/>
          </a:p>
        </p:txBody>
      </p:sp>
      <p:sp>
        <p:nvSpPr>
          <p:cNvPr id="6" name="Slide Number Placeholder 5"/>
          <p:cNvSpPr>
            <a:spLocks noGrp="1"/>
          </p:cNvSpPr>
          <p:nvPr>
            <p:ph type="sldNum" sz="quarter" idx="12"/>
          </p:nvPr>
        </p:nvSpPr>
        <p:spPr/>
        <p:txBody>
          <a:bodyPr/>
          <a:lstStyle>
            <a:lvl1pPr>
              <a:defRPr b="0" i="0"/>
            </a:lvl1pPr>
          </a:lstStyle>
          <a:p>
            <a:fld id="{D57F1E4F-1CFF-5643-939E-217C01CDF565}" type="slidenum">
              <a:rPr lang="en-US" smtClean="0"/>
              <a:pPr/>
              <a:t>‹#›</a:t>
            </a:fld>
            <a:endParaRPr lang="en-US" dirty="0"/>
          </a:p>
        </p:txBody>
      </p:sp>
      <p:grpSp>
        <p:nvGrpSpPr>
          <p:cNvPr id="17" name="Group 16">
            <a:extLst>
              <a:ext uri="{FF2B5EF4-FFF2-40B4-BE49-F238E27FC236}">
                <a16:creationId xmlns:a16="http://schemas.microsoft.com/office/drawing/2014/main" id="{6BC63AC4-5A08-2448-A97C-452F675A36B9}"/>
              </a:ext>
            </a:extLst>
          </p:cNvPr>
          <p:cNvGrpSpPr/>
          <p:nvPr/>
        </p:nvGrpSpPr>
        <p:grpSpPr>
          <a:xfrm>
            <a:off x="0" y="6395644"/>
            <a:ext cx="12192000" cy="470922"/>
            <a:chOff x="0" y="6395644"/>
            <a:chExt cx="12192000" cy="470922"/>
          </a:xfrm>
        </p:grpSpPr>
        <p:sp>
          <p:nvSpPr>
            <p:cNvPr id="18" name="Rectangle 17">
              <a:extLst>
                <a:ext uri="{FF2B5EF4-FFF2-40B4-BE49-F238E27FC236}">
                  <a16:creationId xmlns:a16="http://schemas.microsoft.com/office/drawing/2014/main" id="{AD9D04EE-FB04-984A-A9E5-11B792051E10}"/>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2" name="Picture 21">
              <a:extLst>
                <a:ext uri="{FF2B5EF4-FFF2-40B4-BE49-F238E27FC236}">
                  <a16:creationId xmlns:a16="http://schemas.microsoft.com/office/drawing/2014/main" id="{7ED6D137-810A-2B42-B9FD-BA384D6CC0CE}"/>
                </a:ext>
              </a:extLst>
            </p:cNvPr>
            <p:cNvPicPr>
              <a:picLocks noChangeAspect="1"/>
            </p:cNvPicPr>
            <p:nvPr userDrawn="1"/>
          </p:nvPicPr>
          <p:blipFill>
            <a:blip r:embed="rId2"/>
            <a:srcRect/>
            <a:stretch/>
          </p:blipFill>
          <p:spPr>
            <a:xfrm>
              <a:off x="703686" y="6407383"/>
              <a:ext cx="2094393" cy="451789"/>
            </a:xfrm>
            <a:prstGeom prst="rect">
              <a:avLst/>
            </a:prstGeom>
          </p:spPr>
        </p:pic>
        <p:pic>
          <p:nvPicPr>
            <p:cNvPr id="23" name="Picture 22">
              <a:extLst>
                <a:ext uri="{FF2B5EF4-FFF2-40B4-BE49-F238E27FC236}">
                  <a16:creationId xmlns:a16="http://schemas.microsoft.com/office/drawing/2014/main" id="{92E847BA-92A7-9B49-86E2-22CFAE7BFD99}"/>
                </a:ext>
              </a:extLst>
            </p:cNvPr>
            <p:cNvPicPr>
              <a:picLocks noChangeAspect="1"/>
            </p:cNvPicPr>
            <p:nvPr userDrawn="1"/>
          </p:nvPicPr>
          <p:blipFill>
            <a:blip r:embed="rId3"/>
            <a:srcRect/>
            <a:stretch/>
          </p:blipFill>
          <p:spPr>
            <a:xfrm>
              <a:off x="4110607" y="6395644"/>
              <a:ext cx="2088055" cy="462356"/>
            </a:xfrm>
            <a:prstGeom prst="rect">
              <a:avLst/>
            </a:prstGeom>
          </p:spPr>
        </p:pic>
        <p:pic>
          <p:nvPicPr>
            <p:cNvPr id="27" name="Picture 26">
              <a:extLst>
                <a:ext uri="{FF2B5EF4-FFF2-40B4-BE49-F238E27FC236}">
                  <a16:creationId xmlns:a16="http://schemas.microsoft.com/office/drawing/2014/main" id="{0FB2BA55-CB17-8F41-9008-63E033383DBB}"/>
                </a:ext>
              </a:extLst>
            </p:cNvPr>
            <p:cNvPicPr>
              <a:picLocks noChangeAspect="1"/>
            </p:cNvPicPr>
            <p:nvPr userDrawn="1"/>
          </p:nvPicPr>
          <p:blipFill>
            <a:blip r:embed="rId4"/>
            <a:srcRect/>
            <a:stretch/>
          </p:blipFill>
          <p:spPr>
            <a:xfrm>
              <a:off x="2763387" y="6410995"/>
              <a:ext cx="2040333" cy="450968"/>
            </a:xfrm>
            <a:prstGeom prst="rect">
              <a:avLst/>
            </a:prstGeom>
          </p:spPr>
        </p:pic>
        <p:cxnSp>
          <p:nvCxnSpPr>
            <p:cNvPr id="28" name="Straight Connector 27">
              <a:extLst>
                <a:ext uri="{FF2B5EF4-FFF2-40B4-BE49-F238E27FC236}">
                  <a16:creationId xmlns:a16="http://schemas.microsoft.com/office/drawing/2014/main" id="{BFA87152-16F0-7644-A3F6-738E589BAC5F}"/>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9AEF35-302D-AF43-9DF6-02E1B36C71B8}"/>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5AD3D85-C85C-CB4B-A24F-14DDE7B6854C}"/>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42C294E9-685F-4941-9BB0-F4B17776BCCB}"/>
              </a:ext>
              <a:ext uri="{C183D7F6-B498-43B3-948B-1728B52AA6E4}">
                <adec:decorative xmlns:adec="http://schemas.microsoft.com/office/drawing/2017/decorative" val="1"/>
              </a:ext>
            </a:extLst>
          </p:cNvPr>
          <p:cNvPicPr>
            <a:picLocks noChangeAspect="1"/>
          </p:cNvPicPr>
          <p:nvPr/>
        </p:nvPicPr>
        <p:blipFill>
          <a:blip r:embed="rId5">
            <a:alphaModFix amt="10000"/>
          </a:blip>
          <a:srcRect/>
          <a:stretch/>
        </p:blipFill>
        <p:spPr>
          <a:xfrm>
            <a:off x="9429243" y="0"/>
            <a:ext cx="3836416" cy="3356864"/>
          </a:xfrm>
          <a:prstGeom prst="rect">
            <a:avLst/>
          </a:prstGeom>
        </p:spPr>
      </p:pic>
    </p:spTree>
    <p:extLst>
      <p:ext uri="{BB962C8B-B14F-4D97-AF65-F5344CB8AC3E}">
        <p14:creationId xmlns:p14="http://schemas.microsoft.com/office/powerpoint/2010/main" val="3403328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3B7DC8-268B-1048-A957-4E9359ADA4B9}"/>
              </a:ext>
            </a:extLst>
          </p:cNvPr>
          <p:cNvGrpSpPr/>
          <p:nvPr/>
        </p:nvGrpSpPr>
        <p:grpSpPr>
          <a:xfrm>
            <a:off x="0" y="6395644"/>
            <a:ext cx="12192000" cy="470922"/>
            <a:chOff x="0" y="6395644"/>
            <a:chExt cx="12192000" cy="470922"/>
          </a:xfrm>
        </p:grpSpPr>
        <p:sp>
          <p:nvSpPr>
            <p:cNvPr id="11" name="Rectangle 10">
              <a:extLst>
                <a:ext uri="{FF2B5EF4-FFF2-40B4-BE49-F238E27FC236}">
                  <a16:creationId xmlns:a16="http://schemas.microsoft.com/office/drawing/2014/main" id="{33803185-146A-A14A-A4BF-97AB80981521}"/>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17" name="Picture 16">
              <a:extLst>
                <a:ext uri="{FF2B5EF4-FFF2-40B4-BE49-F238E27FC236}">
                  <a16:creationId xmlns:a16="http://schemas.microsoft.com/office/drawing/2014/main" id="{35E445A6-E661-A542-93F8-3BDAE8F20DC6}"/>
                </a:ext>
              </a:extLst>
            </p:cNvPr>
            <p:cNvPicPr>
              <a:picLocks noChangeAspect="1"/>
            </p:cNvPicPr>
            <p:nvPr userDrawn="1"/>
          </p:nvPicPr>
          <p:blipFill>
            <a:blip r:embed="rId25"/>
            <a:srcRect/>
            <a:stretch/>
          </p:blipFill>
          <p:spPr>
            <a:xfrm>
              <a:off x="703686" y="6407383"/>
              <a:ext cx="2094393" cy="451789"/>
            </a:xfrm>
            <a:prstGeom prst="rect">
              <a:avLst/>
            </a:prstGeom>
          </p:spPr>
        </p:pic>
        <p:pic>
          <p:nvPicPr>
            <p:cNvPr id="18" name="Picture 17">
              <a:extLst>
                <a:ext uri="{FF2B5EF4-FFF2-40B4-BE49-F238E27FC236}">
                  <a16:creationId xmlns:a16="http://schemas.microsoft.com/office/drawing/2014/main" id="{D1FF059E-6CCB-1141-A622-3FD2477951E5}"/>
                </a:ext>
              </a:extLst>
            </p:cNvPr>
            <p:cNvPicPr>
              <a:picLocks noChangeAspect="1"/>
            </p:cNvPicPr>
            <p:nvPr userDrawn="1"/>
          </p:nvPicPr>
          <p:blipFill>
            <a:blip r:embed="rId26"/>
            <a:srcRect/>
            <a:stretch/>
          </p:blipFill>
          <p:spPr>
            <a:xfrm>
              <a:off x="4110607" y="6395644"/>
              <a:ext cx="2088055" cy="462356"/>
            </a:xfrm>
            <a:prstGeom prst="rect">
              <a:avLst/>
            </a:prstGeom>
          </p:spPr>
        </p:pic>
        <p:pic>
          <p:nvPicPr>
            <p:cNvPr id="19" name="Picture 18">
              <a:extLst>
                <a:ext uri="{FF2B5EF4-FFF2-40B4-BE49-F238E27FC236}">
                  <a16:creationId xmlns:a16="http://schemas.microsoft.com/office/drawing/2014/main" id="{54921422-8629-6144-8677-B59D84B4D0FF}"/>
                </a:ext>
              </a:extLst>
            </p:cNvPr>
            <p:cNvPicPr>
              <a:picLocks noChangeAspect="1"/>
            </p:cNvPicPr>
            <p:nvPr userDrawn="1"/>
          </p:nvPicPr>
          <p:blipFill>
            <a:blip r:embed="rId27"/>
            <a:srcRect/>
            <a:stretch/>
          </p:blipFill>
          <p:spPr>
            <a:xfrm>
              <a:off x="2763387" y="6410995"/>
              <a:ext cx="2040333" cy="450968"/>
            </a:xfrm>
            <a:prstGeom prst="rect">
              <a:avLst/>
            </a:prstGeom>
          </p:spPr>
        </p:pic>
        <p:cxnSp>
          <p:nvCxnSpPr>
            <p:cNvPr id="14" name="Straight Connector 13">
              <a:extLst>
                <a:ext uri="{FF2B5EF4-FFF2-40B4-BE49-F238E27FC236}">
                  <a16:creationId xmlns:a16="http://schemas.microsoft.com/office/drawing/2014/main" id="{7C432EE2-7792-3845-B4F9-855AEA81B940}"/>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75163BE-654D-F448-BE57-1B78DEB955D9}"/>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A7880D6-09E2-4B45-A189-3B6B9C59035F}"/>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838200" y="0"/>
            <a:ext cx="10515600" cy="1312744"/>
          </a:xfrm>
          <a:prstGeom prst="rect">
            <a:avLst/>
          </a:prstGeom>
        </p:spPr>
        <p:txBody>
          <a:bodyPr vert="horz" lIns="0" tIns="45720" rIns="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38200" y="1534136"/>
            <a:ext cx="10515600" cy="4429492"/>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610601" y="6459132"/>
            <a:ext cx="3432387" cy="365125"/>
          </a:xfrm>
          <a:prstGeom prst="rect">
            <a:avLst/>
          </a:prstGeom>
        </p:spPr>
        <p:txBody>
          <a:bodyPr vert="horz" lIns="91440" tIns="45720" rIns="91440" bIns="45720" rtlCol="0" anchor="ctr"/>
          <a:lstStyle>
            <a:lvl1pPr algn="r">
              <a:defRPr sz="800" b="0" i="0">
                <a:solidFill>
                  <a:schemeClr val="bg1"/>
                </a:solidFill>
                <a:latin typeface="Helvetica" pitchFamily="2" charset="0"/>
                <a:cs typeface="Arial" panose="020B0604020202020204" pitchFamily="34" charset="0"/>
              </a:defRPr>
            </a:lvl1pPr>
          </a:lstStyle>
          <a:p>
            <a:fld id="{D57F1E4F-1CFF-5643-939E-217C01CDF565}" type="slidenum">
              <a:rPr lang="en-US" smtClean="0"/>
              <a:pPr/>
              <a:t>‹#›</a:t>
            </a:fld>
            <a:endParaRPr lang="en-US" dirty="0"/>
          </a:p>
        </p:txBody>
      </p:sp>
      <p:cxnSp>
        <p:nvCxnSpPr>
          <p:cNvPr id="13" name="Straight Connector 12">
            <a:extLst>
              <a:ext uri="{FF2B5EF4-FFF2-40B4-BE49-F238E27FC236}">
                <a16:creationId xmlns:a16="http://schemas.microsoft.com/office/drawing/2014/main" id="{18E5C833-4073-5D47-B09D-AF15D624975A}"/>
              </a:ext>
            </a:extLst>
          </p:cNvPr>
          <p:cNvCxnSpPr>
            <a:cxnSpLocks/>
          </p:cNvCxnSpPr>
          <p:nvPr/>
        </p:nvCxnSpPr>
        <p:spPr>
          <a:xfrm>
            <a:off x="0" y="1344113"/>
            <a:ext cx="12192000" cy="0"/>
          </a:xfrm>
          <a:prstGeom prst="line">
            <a:avLst/>
          </a:prstGeom>
          <a:ln w="38100">
            <a:solidFill>
              <a:srgbClr val="D6D6C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5337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Lst>
  <p:txStyles>
    <p:titleStyle>
      <a:lvl1pPr algn="l" defTabSz="914400" rtl="0" eaLnBrk="1" latinLnBrk="0" hangingPunct="1">
        <a:lnSpc>
          <a:spcPct val="90000"/>
        </a:lnSpc>
        <a:spcBef>
          <a:spcPct val="0"/>
        </a:spcBef>
        <a:buNone/>
        <a:defRPr sz="3600" b="0" i="0" kern="1200">
          <a:solidFill>
            <a:srgbClr val="800000"/>
          </a:solidFill>
          <a:latin typeface="Helvetica" pitchFamily="2"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800000"/>
        </a:buClr>
        <a:buFont typeface="Arial" panose="020B0604020202020204" pitchFamily="34" charset="0"/>
        <a:buChar char="•"/>
        <a:defRPr sz="2400" b="0" i="0" kern="1200">
          <a:solidFill>
            <a:srgbClr val="767676"/>
          </a:solidFill>
          <a:latin typeface="Helvetica"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800000"/>
        </a:buClr>
        <a:buFont typeface="Arial" panose="020B0604020202020204" pitchFamily="34" charset="0"/>
        <a:buChar char="•"/>
        <a:defRPr sz="2000" b="0" i="0" kern="1200">
          <a:solidFill>
            <a:srgbClr val="767676"/>
          </a:solidFill>
          <a:latin typeface="Helvetica"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800000"/>
        </a:buClr>
        <a:buFont typeface="Arial" panose="020B0604020202020204" pitchFamily="34" charset="0"/>
        <a:buChar char="•"/>
        <a:defRPr sz="1800" b="0" i="0" kern="1200">
          <a:solidFill>
            <a:srgbClr val="767676"/>
          </a:solidFill>
          <a:latin typeface="Helvetica"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800000"/>
        </a:buClr>
        <a:buFont typeface="Arial" panose="020B0604020202020204" pitchFamily="34" charset="0"/>
        <a:buChar char="•"/>
        <a:defRPr sz="1400" b="0" i="0" kern="1200">
          <a:solidFill>
            <a:srgbClr val="767676"/>
          </a:solidFill>
          <a:latin typeface="Helvetica"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FCFD3-2138-73CE-C8F0-37F3BD15400E}"/>
              </a:ext>
            </a:extLst>
          </p:cNvPr>
          <p:cNvSpPr>
            <a:spLocks noGrp="1"/>
          </p:cNvSpPr>
          <p:nvPr>
            <p:ph type="ctrTitle"/>
          </p:nvPr>
        </p:nvSpPr>
        <p:spPr>
          <a:xfrm>
            <a:off x="219514" y="1021977"/>
            <a:ext cx="5008702" cy="3151990"/>
          </a:xfrm>
        </p:spPr>
        <p:txBody>
          <a:bodyPr>
            <a:normAutofit fontScale="90000"/>
          </a:bodyPr>
          <a:lstStyle/>
          <a:p>
            <a:r>
              <a:rPr lang="en-US" dirty="0"/>
              <a:t>Big Data Platforms Final Project: Will </a:t>
            </a:r>
            <a:r>
              <a:rPr lang="en-US" dirty="0" err="1"/>
              <a:t>TuringBots</a:t>
            </a:r>
            <a:r>
              <a:rPr lang="en-US" dirty="0"/>
              <a:t> replace human software developers?</a:t>
            </a:r>
          </a:p>
        </p:txBody>
      </p:sp>
      <p:sp>
        <p:nvSpPr>
          <p:cNvPr id="3" name="Subtitle 2">
            <a:extLst>
              <a:ext uri="{FF2B5EF4-FFF2-40B4-BE49-F238E27FC236}">
                <a16:creationId xmlns:a16="http://schemas.microsoft.com/office/drawing/2014/main" id="{780BC87E-70B7-DD00-A526-8CF2AFEDB724}"/>
              </a:ext>
            </a:extLst>
          </p:cNvPr>
          <p:cNvSpPr>
            <a:spLocks noGrp="1"/>
          </p:cNvSpPr>
          <p:nvPr>
            <p:ph type="subTitle" idx="1"/>
          </p:nvPr>
        </p:nvSpPr>
        <p:spPr>
          <a:xfrm>
            <a:off x="219514" y="4250937"/>
            <a:ext cx="3739954" cy="623598"/>
          </a:xfrm>
        </p:spPr>
        <p:txBody>
          <a:bodyPr/>
          <a:lstStyle/>
          <a:p>
            <a:r>
              <a:rPr lang="en-US" dirty="0"/>
              <a:t>Big Data and Cloud Computing</a:t>
            </a:r>
          </a:p>
          <a:p>
            <a:r>
              <a:rPr lang="en-US" dirty="0"/>
              <a:t>Hritik Jhaveri</a:t>
            </a:r>
          </a:p>
        </p:txBody>
      </p:sp>
    </p:spTree>
    <p:extLst>
      <p:ext uri="{BB962C8B-B14F-4D97-AF65-F5344CB8AC3E}">
        <p14:creationId xmlns:p14="http://schemas.microsoft.com/office/powerpoint/2010/main" val="4261919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2BC65-9BEC-EE38-3FD1-2954C9ED46C7}"/>
              </a:ext>
            </a:extLst>
          </p:cNvPr>
          <p:cNvSpPr>
            <a:spLocks noGrp="1"/>
          </p:cNvSpPr>
          <p:nvPr>
            <p:ph type="title"/>
          </p:nvPr>
        </p:nvSpPr>
        <p:spPr/>
        <p:txBody>
          <a:bodyPr/>
          <a:lstStyle/>
          <a:p>
            <a:pPr>
              <a:spcAft>
                <a:spcPts val="450"/>
              </a:spcAft>
            </a:pPr>
            <a:r>
              <a:rPr lang="en-US" b="0" i="0" dirty="0">
                <a:solidFill>
                  <a:schemeClr val="accent1"/>
                </a:solidFill>
                <a:effectLst/>
                <a:latin typeface="LatoWeb"/>
              </a:rPr>
              <a:t>What are the most popular programming languages on GitHub? </a:t>
            </a:r>
            <a:endParaRPr lang="en-US" dirty="0"/>
          </a:p>
        </p:txBody>
      </p:sp>
      <p:sp>
        <p:nvSpPr>
          <p:cNvPr id="3" name="Content Placeholder 2">
            <a:extLst>
              <a:ext uri="{FF2B5EF4-FFF2-40B4-BE49-F238E27FC236}">
                <a16:creationId xmlns:a16="http://schemas.microsoft.com/office/drawing/2014/main" id="{F9E27BB9-88C8-11D1-E108-78ACD8DA777D}"/>
              </a:ext>
            </a:extLst>
          </p:cNvPr>
          <p:cNvSpPr>
            <a:spLocks noGrp="1"/>
          </p:cNvSpPr>
          <p:nvPr>
            <p:ph idx="1"/>
          </p:nvPr>
        </p:nvSpPr>
        <p:spPr/>
        <p:txBody>
          <a:bodyPr/>
          <a:lstStyle/>
          <a:p>
            <a:r>
              <a:rPr lang="en-US" b="0" i="0" dirty="0">
                <a:solidFill>
                  <a:schemeClr val="accent1"/>
                </a:solidFill>
                <a:effectLst/>
                <a:latin typeface="LatoWeb"/>
              </a:rPr>
              <a:t>The most common language by total bytes is C and by repository is JavaScript</a:t>
            </a:r>
            <a:r>
              <a:rPr lang="en-US" dirty="0">
                <a:solidFill>
                  <a:schemeClr val="accent1"/>
                </a:solidFill>
                <a:latin typeface="LatoWeb"/>
              </a:rPr>
              <a:t>.</a:t>
            </a:r>
          </a:p>
          <a:p>
            <a:r>
              <a:rPr lang="en-US" b="0" i="0" dirty="0">
                <a:solidFill>
                  <a:schemeClr val="accent1"/>
                </a:solidFill>
                <a:effectLst/>
                <a:latin typeface="LatoWeb"/>
              </a:rPr>
              <a:t>Overall, JavaScript is the most popular language showing its versatility across projects.  </a:t>
            </a:r>
          </a:p>
        </p:txBody>
      </p:sp>
      <p:pic>
        <p:nvPicPr>
          <p:cNvPr id="4" name="Picture 3">
            <a:extLst>
              <a:ext uri="{FF2B5EF4-FFF2-40B4-BE49-F238E27FC236}">
                <a16:creationId xmlns:a16="http://schemas.microsoft.com/office/drawing/2014/main" id="{EAFD5B1E-9372-4178-DDDA-FCBB603F2DF1}"/>
              </a:ext>
            </a:extLst>
          </p:cNvPr>
          <p:cNvPicPr>
            <a:picLocks noChangeAspect="1"/>
          </p:cNvPicPr>
          <p:nvPr/>
        </p:nvPicPr>
        <p:blipFill>
          <a:blip r:embed="rId2"/>
          <a:stretch>
            <a:fillRect/>
          </a:stretch>
        </p:blipFill>
        <p:spPr>
          <a:xfrm>
            <a:off x="6162920" y="2469138"/>
            <a:ext cx="5880068" cy="3910146"/>
          </a:xfrm>
          <a:prstGeom prst="rect">
            <a:avLst/>
          </a:prstGeom>
        </p:spPr>
      </p:pic>
      <p:pic>
        <p:nvPicPr>
          <p:cNvPr id="5" name="Picture 4">
            <a:extLst>
              <a:ext uri="{FF2B5EF4-FFF2-40B4-BE49-F238E27FC236}">
                <a16:creationId xmlns:a16="http://schemas.microsoft.com/office/drawing/2014/main" id="{D828C4F4-4E63-325A-9228-81AC139C3EC4}"/>
              </a:ext>
            </a:extLst>
          </p:cNvPr>
          <p:cNvPicPr>
            <a:picLocks noChangeAspect="1"/>
          </p:cNvPicPr>
          <p:nvPr/>
        </p:nvPicPr>
        <p:blipFill>
          <a:blip r:embed="rId3"/>
          <a:stretch>
            <a:fillRect/>
          </a:stretch>
        </p:blipFill>
        <p:spPr>
          <a:xfrm>
            <a:off x="211350" y="2469138"/>
            <a:ext cx="5880068" cy="3910146"/>
          </a:xfrm>
          <a:prstGeom prst="rect">
            <a:avLst/>
          </a:prstGeom>
        </p:spPr>
      </p:pic>
    </p:spTree>
    <p:extLst>
      <p:ext uri="{BB962C8B-B14F-4D97-AF65-F5344CB8AC3E}">
        <p14:creationId xmlns:p14="http://schemas.microsoft.com/office/powerpoint/2010/main" val="1923109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4B277-7B55-75C9-E051-BA32A4452C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1FEEFF-D335-53D9-D84A-D87ED0A8018F}"/>
              </a:ext>
            </a:extLst>
          </p:cNvPr>
          <p:cNvSpPr>
            <a:spLocks noGrp="1"/>
          </p:cNvSpPr>
          <p:nvPr>
            <p:ph type="title"/>
          </p:nvPr>
        </p:nvSpPr>
        <p:spPr/>
        <p:txBody>
          <a:bodyPr/>
          <a:lstStyle/>
          <a:p>
            <a:r>
              <a:rPr lang="en-US" b="0" i="0" dirty="0">
                <a:solidFill>
                  <a:schemeClr val="accent1"/>
                </a:solidFill>
                <a:effectLst/>
                <a:latin typeface="LatoWeb"/>
              </a:rPr>
              <a:t>Did the trend of most popular programming languages change over time?</a:t>
            </a:r>
          </a:p>
        </p:txBody>
      </p:sp>
      <p:sp>
        <p:nvSpPr>
          <p:cNvPr id="3" name="Content Placeholder 2">
            <a:extLst>
              <a:ext uri="{FF2B5EF4-FFF2-40B4-BE49-F238E27FC236}">
                <a16:creationId xmlns:a16="http://schemas.microsoft.com/office/drawing/2014/main" id="{C5282A6B-93BB-3D94-F497-D54AF4A2DAFC}"/>
              </a:ext>
            </a:extLst>
          </p:cNvPr>
          <p:cNvSpPr>
            <a:spLocks noGrp="1"/>
          </p:cNvSpPr>
          <p:nvPr>
            <p:ph idx="1"/>
          </p:nvPr>
        </p:nvSpPr>
        <p:spPr>
          <a:xfrm>
            <a:off x="149012" y="1409252"/>
            <a:ext cx="5802834" cy="4970032"/>
          </a:xfrm>
        </p:spPr>
        <p:txBody>
          <a:bodyPr/>
          <a:lstStyle/>
          <a:p>
            <a:r>
              <a:rPr lang="en-US" b="0" i="0" dirty="0">
                <a:solidFill>
                  <a:schemeClr val="accent1"/>
                </a:solidFill>
                <a:effectLst/>
                <a:latin typeface="LatoWeb"/>
              </a:rPr>
              <a:t>Yes, the trend of most popular programming languages has change over time.</a:t>
            </a:r>
          </a:p>
          <a:p>
            <a:r>
              <a:rPr lang="en-US" dirty="0">
                <a:solidFill>
                  <a:schemeClr val="accent1"/>
                </a:solidFill>
                <a:latin typeface="LatoWeb"/>
              </a:rPr>
              <a:t>An up trend in the number of languages is observable in the mid to late 2000’s, which could be attributed to the introduction Git and GitHub.</a:t>
            </a:r>
          </a:p>
          <a:p>
            <a:r>
              <a:rPr lang="en-US" b="0" i="0" dirty="0">
                <a:solidFill>
                  <a:schemeClr val="accent1"/>
                </a:solidFill>
                <a:effectLst/>
                <a:latin typeface="LatoWeb"/>
              </a:rPr>
              <a:t>Another giant spike is observed in the mid 2010s for JavaScript and HTML which could be attributed to the introduction of cloud-based services and mobile web development.  </a:t>
            </a:r>
          </a:p>
        </p:txBody>
      </p:sp>
      <p:pic>
        <p:nvPicPr>
          <p:cNvPr id="6" name="Picture 5">
            <a:extLst>
              <a:ext uri="{FF2B5EF4-FFF2-40B4-BE49-F238E27FC236}">
                <a16:creationId xmlns:a16="http://schemas.microsoft.com/office/drawing/2014/main" id="{420B6376-269D-4E04-69A6-945C3DC234A9}"/>
              </a:ext>
            </a:extLst>
          </p:cNvPr>
          <p:cNvPicPr>
            <a:picLocks noChangeAspect="1"/>
          </p:cNvPicPr>
          <p:nvPr/>
        </p:nvPicPr>
        <p:blipFill>
          <a:blip r:embed="rId2"/>
          <a:stretch>
            <a:fillRect/>
          </a:stretch>
        </p:blipFill>
        <p:spPr>
          <a:xfrm>
            <a:off x="6100858" y="2163332"/>
            <a:ext cx="6091142" cy="3461872"/>
          </a:xfrm>
          <a:prstGeom prst="rect">
            <a:avLst/>
          </a:prstGeom>
        </p:spPr>
      </p:pic>
    </p:spTree>
    <p:extLst>
      <p:ext uri="{BB962C8B-B14F-4D97-AF65-F5344CB8AC3E}">
        <p14:creationId xmlns:p14="http://schemas.microsoft.com/office/powerpoint/2010/main" val="3840130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92E37-543E-4372-59D3-10035C29AC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0330D6-C852-02A4-40C4-CB2193958681}"/>
              </a:ext>
            </a:extLst>
          </p:cNvPr>
          <p:cNvSpPr>
            <a:spLocks noGrp="1"/>
          </p:cNvSpPr>
          <p:nvPr>
            <p:ph type="title"/>
          </p:nvPr>
        </p:nvSpPr>
        <p:spPr/>
        <p:txBody>
          <a:bodyPr/>
          <a:lstStyle/>
          <a:p>
            <a:pPr algn="l">
              <a:spcAft>
                <a:spcPts val="450"/>
              </a:spcAft>
            </a:pPr>
            <a:r>
              <a:rPr lang="en-US" b="0" i="0" dirty="0">
                <a:solidFill>
                  <a:schemeClr val="accent1"/>
                </a:solidFill>
                <a:effectLst/>
                <a:latin typeface="LatoWeb"/>
              </a:rPr>
              <a:t>What is the distribution of licenses across GitHub repositories?</a:t>
            </a:r>
          </a:p>
        </p:txBody>
      </p:sp>
      <p:pic>
        <p:nvPicPr>
          <p:cNvPr id="4" name="Picture 3">
            <a:extLst>
              <a:ext uri="{FF2B5EF4-FFF2-40B4-BE49-F238E27FC236}">
                <a16:creationId xmlns:a16="http://schemas.microsoft.com/office/drawing/2014/main" id="{9762C1A6-D237-E7E2-D345-9523C6DD494D}"/>
              </a:ext>
            </a:extLst>
          </p:cNvPr>
          <p:cNvPicPr>
            <a:picLocks noChangeAspect="1"/>
          </p:cNvPicPr>
          <p:nvPr/>
        </p:nvPicPr>
        <p:blipFill>
          <a:blip r:embed="rId2"/>
          <a:stretch>
            <a:fillRect/>
          </a:stretch>
        </p:blipFill>
        <p:spPr>
          <a:xfrm>
            <a:off x="5027104" y="2233918"/>
            <a:ext cx="7164896" cy="3570345"/>
          </a:xfrm>
          <a:prstGeom prst="rect">
            <a:avLst/>
          </a:prstGeom>
        </p:spPr>
      </p:pic>
      <p:sp>
        <p:nvSpPr>
          <p:cNvPr id="5" name="Content Placeholder 2">
            <a:extLst>
              <a:ext uri="{FF2B5EF4-FFF2-40B4-BE49-F238E27FC236}">
                <a16:creationId xmlns:a16="http://schemas.microsoft.com/office/drawing/2014/main" id="{7DC6BA47-AD81-740D-B0EE-B5911129BA0F}"/>
              </a:ext>
            </a:extLst>
          </p:cNvPr>
          <p:cNvSpPr txBox="1">
            <a:spLocks/>
          </p:cNvSpPr>
          <p:nvPr/>
        </p:nvSpPr>
        <p:spPr>
          <a:xfrm>
            <a:off x="139849" y="1410159"/>
            <a:ext cx="4878092" cy="4990642"/>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Clr>
                <a:srgbClr val="800000"/>
              </a:buClr>
              <a:buFont typeface="Arial" panose="020B0604020202020204" pitchFamily="34" charset="0"/>
              <a:buChar char="•"/>
              <a:defRPr sz="2400" b="0" i="0" kern="1200">
                <a:solidFill>
                  <a:srgbClr val="767676"/>
                </a:solidFill>
                <a:latin typeface="Helvetica"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800000"/>
              </a:buClr>
              <a:buFont typeface="Arial" panose="020B0604020202020204" pitchFamily="34" charset="0"/>
              <a:buChar char="•"/>
              <a:defRPr sz="2000" b="0" i="0" kern="1200">
                <a:solidFill>
                  <a:srgbClr val="767676"/>
                </a:solidFill>
                <a:latin typeface="Helvetica"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800000"/>
              </a:buClr>
              <a:buFont typeface="Arial" panose="020B0604020202020204" pitchFamily="34" charset="0"/>
              <a:buChar char="•"/>
              <a:defRPr sz="1800" b="0" i="0" kern="1200">
                <a:solidFill>
                  <a:srgbClr val="767676"/>
                </a:solidFill>
                <a:latin typeface="Helvetica"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latin typeface="LatoWeb"/>
              </a:rPr>
              <a:t>The MIT license has the most repositories.</a:t>
            </a:r>
          </a:p>
          <a:p>
            <a:r>
              <a:rPr lang="en-US" dirty="0">
                <a:solidFill>
                  <a:schemeClr val="accent1"/>
                </a:solidFill>
                <a:latin typeface="LatoWeb"/>
              </a:rPr>
              <a:t>The next 3 licenses </a:t>
            </a:r>
            <a:r>
              <a:rPr lang="en-US" dirty="0" err="1">
                <a:solidFill>
                  <a:schemeClr val="accent1"/>
                </a:solidFill>
                <a:latin typeface="LatoWeb"/>
              </a:rPr>
              <a:t>apache</a:t>
            </a:r>
            <a:r>
              <a:rPr lang="en-US" dirty="0">
                <a:solidFill>
                  <a:schemeClr val="accent1"/>
                </a:solidFill>
                <a:latin typeface="LatoWeb"/>
              </a:rPr>
              <a:t> 2.0, </a:t>
            </a:r>
            <a:r>
              <a:rPr lang="en-US" dirty="0" err="1">
                <a:solidFill>
                  <a:schemeClr val="accent1"/>
                </a:solidFill>
                <a:latin typeface="LatoWeb"/>
              </a:rPr>
              <a:t>gpt</a:t>
            </a:r>
            <a:r>
              <a:rPr lang="en-US" dirty="0">
                <a:solidFill>
                  <a:schemeClr val="accent1"/>
                </a:solidFill>
                <a:latin typeface="LatoWeb"/>
              </a:rPr>
              <a:t> 2.0 and </a:t>
            </a:r>
            <a:r>
              <a:rPr lang="en-US" dirty="0" err="1">
                <a:solidFill>
                  <a:schemeClr val="accent1"/>
                </a:solidFill>
                <a:latin typeface="LatoWeb"/>
              </a:rPr>
              <a:t>gpl</a:t>
            </a:r>
            <a:r>
              <a:rPr lang="en-US" dirty="0">
                <a:solidFill>
                  <a:schemeClr val="accent1"/>
                </a:solidFill>
                <a:latin typeface="LatoWeb"/>
              </a:rPr>
              <a:t> 3.0 have similar number of repositories.</a:t>
            </a:r>
          </a:p>
          <a:p>
            <a:r>
              <a:rPr lang="en-US" dirty="0">
                <a:solidFill>
                  <a:schemeClr val="accent1"/>
                </a:solidFill>
                <a:latin typeface="LatoWeb"/>
              </a:rPr>
              <a:t>This can be attributed to the widespread adoption of open-source preference in the programming ecosystem which promotes collaboration and reuse. </a:t>
            </a:r>
          </a:p>
          <a:p>
            <a:endParaRPr lang="en-US" dirty="0">
              <a:solidFill>
                <a:schemeClr val="accent1"/>
              </a:solidFill>
            </a:endParaRPr>
          </a:p>
        </p:txBody>
      </p:sp>
    </p:spTree>
    <p:extLst>
      <p:ext uri="{BB962C8B-B14F-4D97-AF65-F5344CB8AC3E}">
        <p14:creationId xmlns:p14="http://schemas.microsoft.com/office/powerpoint/2010/main" val="521550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6BE2C-F552-8702-C3D4-38BEC50115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AC7D2-99D0-A805-8648-8FF363773812}"/>
              </a:ext>
            </a:extLst>
          </p:cNvPr>
          <p:cNvSpPr>
            <a:spLocks noGrp="1"/>
          </p:cNvSpPr>
          <p:nvPr>
            <p:ph type="title"/>
          </p:nvPr>
        </p:nvSpPr>
        <p:spPr/>
        <p:txBody>
          <a:bodyPr/>
          <a:lstStyle/>
          <a:p>
            <a:r>
              <a:rPr lang="en-US" b="0" i="0" dirty="0">
                <a:solidFill>
                  <a:schemeClr val="accent1"/>
                </a:solidFill>
                <a:effectLst/>
                <a:latin typeface="LatoWeb"/>
              </a:rPr>
              <a:t>Any certain programming languages that are more likely to be associated with a particular license?</a:t>
            </a:r>
          </a:p>
        </p:txBody>
      </p:sp>
      <p:sp>
        <p:nvSpPr>
          <p:cNvPr id="5" name="Content Placeholder 2">
            <a:extLst>
              <a:ext uri="{FF2B5EF4-FFF2-40B4-BE49-F238E27FC236}">
                <a16:creationId xmlns:a16="http://schemas.microsoft.com/office/drawing/2014/main" id="{231FEE13-E265-8362-B264-71523F3452A9}"/>
              </a:ext>
            </a:extLst>
          </p:cNvPr>
          <p:cNvSpPr txBox="1">
            <a:spLocks/>
          </p:cNvSpPr>
          <p:nvPr/>
        </p:nvSpPr>
        <p:spPr>
          <a:xfrm>
            <a:off x="139849" y="1399143"/>
            <a:ext cx="4657003" cy="5001658"/>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Clr>
                <a:srgbClr val="800000"/>
              </a:buClr>
              <a:buFont typeface="Arial" panose="020B0604020202020204" pitchFamily="34" charset="0"/>
              <a:buChar char="•"/>
              <a:defRPr sz="2400" b="0" i="0" kern="1200">
                <a:solidFill>
                  <a:srgbClr val="767676"/>
                </a:solidFill>
                <a:latin typeface="Helvetica"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800000"/>
              </a:buClr>
              <a:buFont typeface="Arial" panose="020B0604020202020204" pitchFamily="34" charset="0"/>
              <a:buChar char="•"/>
              <a:defRPr sz="2000" b="0" i="0" kern="1200">
                <a:solidFill>
                  <a:srgbClr val="767676"/>
                </a:solidFill>
                <a:latin typeface="Helvetica"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800000"/>
              </a:buClr>
              <a:buFont typeface="Arial" panose="020B0604020202020204" pitchFamily="34" charset="0"/>
              <a:buChar char="•"/>
              <a:defRPr sz="1800" b="0" i="0" kern="1200">
                <a:solidFill>
                  <a:srgbClr val="767676"/>
                </a:solidFill>
                <a:latin typeface="Helvetica"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GPL-3.0 has the most diverse language usage, with many programming languages contributing to repositories under this license.</a:t>
            </a:r>
          </a:p>
          <a:p>
            <a:r>
              <a:rPr lang="en-US" dirty="0">
                <a:solidFill>
                  <a:schemeClr val="accent1"/>
                </a:solidFill>
              </a:rPr>
              <a:t>C and C++ are more prominent in GPL-based licenses, which suggests strong adoption in open-source projects.</a:t>
            </a:r>
          </a:p>
          <a:p>
            <a:r>
              <a:rPr lang="en-US" dirty="0">
                <a:solidFill>
                  <a:schemeClr val="accent1"/>
                </a:solidFill>
              </a:rPr>
              <a:t>Python, JavaScript, and Ruby appear to be among the most used languages across multiple licenses.</a:t>
            </a:r>
          </a:p>
          <a:p>
            <a:endParaRPr lang="en-US" dirty="0">
              <a:solidFill>
                <a:schemeClr val="accent1"/>
              </a:solidFill>
            </a:endParaRPr>
          </a:p>
        </p:txBody>
      </p:sp>
      <p:pic>
        <p:nvPicPr>
          <p:cNvPr id="4098" name="Picture 2">
            <a:extLst>
              <a:ext uri="{FF2B5EF4-FFF2-40B4-BE49-F238E27FC236}">
                <a16:creationId xmlns:a16="http://schemas.microsoft.com/office/drawing/2014/main" id="{751C9AD3-4EE8-CAB1-6354-32CD625366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2745" y="1831555"/>
            <a:ext cx="7289255" cy="4136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988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462CB-B208-7F22-37B9-DF95AE021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9FA082-DE2B-B808-0EF7-819E3CB6C28A}"/>
              </a:ext>
            </a:extLst>
          </p:cNvPr>
          <p:cNvSpPr>
            <a:spLocks noGrp="1"/>
          </p:cNvSpPr>
          <p:nvPr>
            <p:ph type="title"/>
          </p:nvPr>
        </p:nvSpPr>
        <p:spPr/>
        <p:txBody>
          <a:bodyPr/>
          <a:lstStyle/>
          <a:p>
            <a:pPr>
              <a:spcAft>
                <a:spcPts val="450"/>
              </a:spcAft>
            </a:pPr>
            <a:r>
              <a:rPr lang="en-US" b="0" i="0" dirty="0">
                <a:solidFill>
                  <a:schemeClr val="accent1"/>
                </a:solidFill>
                <a:effectLst/>
                <a:latin typeface="LatoWeb"/>
              </a:rPr>
              <a:t>What can you tell about the most popular and most rapidly growing repositories?</a:t>
            </a:r>
            <a:endParaRPr lang="en-US" dirty="0"/>
          </a:p>
        </p:txBody>
      </p:sp>
      <p:sp>
        <p:nvSpPr>
          <p:cNvPr id="3" name="Content Placeholder 2">
            <a:extLst>
              <a:ext uri="{FF2B5EF4-FFF2-40B4-BE49-F238E27FC236}">
                <a16:creationId xmlns:a16="http://schemas.microsoft.com/office/drawing/2014/main" id="{1B9B9591-33A9-DFDC-7A2F-DFCB572A2D59}"/>
              </a:ext>
            </a:extLst>
          </p:cNvPr>
          <p:cNvSpPr>
            <a:spLocks noGrp="1"/>
          </p:cNvSpPr>
          <p:nvPr>
            <p:ph idx="1"/>
          </p:nvPr>
        </p:nvSpPr>
        <p:spPr>
          <a:xfrm>
            <a:off x="149012" y="1409252"/>
            <a:ext cx="11893976" cy="507683"/>
          </a:xfrm>
        </p:spPr>
        <p:txBody>
          <a:bodyPr/>
          <a:lstStyle/>
          <a:p>
            <a:r>
              <a:rPr lang="en-US" b="0" i="0" dirty="0">
                <a:solidFill>
                  <a:schemeClr val="accent1"/>
                </a:solidFill>
                <a:effectLst/>
                <a:latin typeface="LatoWeb"/>
              </a:rPr>
              <a:t>Is there certain technology that is driving popularity or explosive growth</a:t>
            </a:r>
            <a:r>
              <a:rPr lang="en-US" dirty="0">
                <a:solidFill>
                  <a:schemeClr val="accent1"/>
                </a:solidFill>
                <a:latin typeface="LatoWeb"/>
              </a:rPr>
              <a:t>?</a:t>
            </a:r>
            <a:endParaRPr lang="en-US" b="0" i="0" dirty="0">
              <a:solidFill>
                <a:schemeClr val="accent1"/>
              </a:solidFill>
              <a:effectLst/>
              <a:latin typeface="LatoWeb"/>
            </a:endParaRPr>
          </a:p>
        </p:txBody>
      </p:sp>
      <p:sp>
        <p:nvSpPr>
          <p:cNvPr id="4" name="Content Placeholder 2">
            <a:extLst>
              <a:ext uri="{FF2B5EF4-FFF2-40B4-BE49-F238E27FC236}">
                <a16:creationId xmlns:a16="http://schemas.microsoft.com/office/drawing/2014/main" id="{3A508EE3-935E-E51B-272F-7AAB23D8197E}"/>
              </a:ext>
            </a:extLst>
          </p:cNvPr>
          <p:cNvSpPr txBox="1">
            <a:spLocks/>
          </p:cNvSpPr>
          <p:nvPr/>
        </p:nvSpPr>
        <p:spPr>
          <a:xfrm>
            <a:off x="7493590" y="1905918"/>
            <a:ext cx="4698410" cy="4343290"/>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Clr>
                <a:srgbClr val="800000"/>
              </a:buClr>
              <a:buFont typeface="Arial" panose="020B0604020202020204" pitchFamily="34" charset="0"/>
              <a:buChar char="•"/>
              <a:defRPr sz="2400" b="0" i="0" kern="1200">
                <a:solidFill>
                  <a:srgbClr val="767676"/>
                </a:solidFill>
                <a:latin typeface="Helvetica"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800000"/>
              </a:buClr>
              <a:buFont typeface="Arial" panose="020B0604020202020204" pitchFamily="34" charset="0"/>
              <a:buChar char="•"/>
              <a:defRPr sz="2000" b="0" i="0" kern="1200">
                <a:solidFill>
                  <a:srgbClr val="767676"/>
                </a:solidFill>
                <a:latin typeface="Helvetica"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800000"/>
              </a:buClr>
              <a:buFont typeface="Arial" panose="020B0604020202020204" pitchFamily="34" charset="0"/>
              <a:buChar char="•"/>
              <a:defRPr sz="1800" b="0" i="0" kern="1200">
                <a:solidFill>
                  <a:srgbClr val="767676"/>
                </a:solidFill>
                <a:latin typeface="Helvetica"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latin typeface="LatoWeb"/>
              </a:rPr>
              <a:t>The keyword with the most mentions in ‘ai’. </a:t>
            </a:r>
          </a:p>
          <a:p>
            <a:r>
              <a:rPr lang="en-US" dirty="0">
                <a:solidFill>
                  <a:schemeClr val="accent1"/>
                </a:solidFill>
                <a:latin typeface="LatoWeb"/>
              </a:rPr>
              <a:t>As visible from the graph, no other keyword even crosses 10,000 mentions whereas AI has close to 200,000 mentions.</a:t>
            </a:r>
          </a:p>
          <a:p>
            <a:r>
              <a:rPr lang="en-US" dirty="0">
                <a:solidFill>
                  <a:schemeClr val="accent1"/>
                </a:solidFill>
                <a:latin typeface="LatoWeb"/>
              </a:rPr>
              <a:t>This is due to the recent increase in interest in AI and AI based technologies.</a:t>
            </a:r>
          </a:p>
        </p:txBody>
      </p:sp>
      <p:pic>
        <p:nvPicPr>
          <p:cNvPr id="5" name="Picture 4">
            <a:extLst>
              <a:ext uri="{FF2B5EF4-FFF2-40B4-BE49-F238E27FC236}">
                <a16:creationId xmlns:a16="http://schemas.microsoft.com/office/drawing/2014/main" id="{E291CABA-5489-3AF4-79A8-9250B123D7DB}"/>
              </a:ext>
            </a:extLst>
          </p:cNvPr>
          <p:cNvPicPr>
            <a:picLocks noChangeAspect="1"/>
          </p:cNvPicPr>
          <p:nvPr/>
        </p:nvPicPr>
        <p:blipFill>
          <a:blip r:embed="rId2"/>
          <a:stretch>
            <a:fillRect/>
          </a:stretch>
        </p:blipFill>
        <p:spPr>
          <a:xfrm>
            <a:off x="46567" y="2500168"/>
            <a:ext cx="7447023" cy="3154790"/>
          </a:xfrm>
          <a:prstGeom prst="rect">
            <a:avLst/>
          </a:prstGeom>
        </p:spPr>
      </p:pic>
    </p:spTree>
    <p:extLst>
      <p:ext uri="{BB962C8B-B14F-4D97-AF65-F5344CB8AC3E}">
        <p14:creationId xmlns:p14="http://schemas.microsoft.com/office/powerpoint/2010/main" val="1791274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BDAD8-2CA0-46F7-B992-188F1A47A2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16BF05-51FD-748D-0E02-96AE5B809826}"/>
              </a:ext>
            </a:extLst>
          </p:cNvPr>
          <p:cNvSpPr>
            <a:spLocks noGrp="1"/>
          </p:cNvSpPr>
          <p:nvPr>
            <p:ph type="title"/>
          </p:nvPr>
        </p:nvSpPr>
        <p:spPr/>
        <p:txBody>
          <a:bodyPr/>
          <a:lstStyle/>
          <a:p>
            <a:pPr>
              <a:spcAft>
                <a:spcPts val="450"/>
              </a:spcAft>
            </a:pPr>
            <a:r>
              <a:rPr lang="en-US" b="0" i="0" dirty="0">
                <a:solidFill>
                  <a:schemeClr val="accent1"/>
                </a:solidFill>
                <a:effectLst/>
                <a:latin typeface="LatoWeb"/>
              </a:rPr>
              <a:t>What can you tell about the most popular and most rapidly growing repositories?</a:t>
            </a:r>
            <a:endParaRPr lang="en-US" dirty="0"/>
          </a:p>
        </p:txBody>
      </p:sp>
      <p:sp>
        <p:nvSpPr>
          <p:cNvPr id="3" name="Content Placeholder 2">
            <a:extLst>
              <a:ext uri="{FF2B5EF4-FFF2-40B4-BE49-F238E27FC236}">
                <a16:creationId xmlns:a16="http://schemas.microsoft.com/office/drawing/2014/main" id="{80C1DA92-D005-3502-0FC7-C83245BE2928}"/>
              </a:ext>
            </a:extLst>
          </p:cNvPr>
          <p:cNvSpPr>
            <a:spLocks noGrp="1"/>
          </p:cNvSpPr>
          <p:nvPr>
            <p:ph idx="1"/>
          </p:nvPr>
        </p:nvSpPr>
        <p:spPr>
          <a:xfrm>
            <a:off x="149012" y="1409253"/>
            <a:ext cx="11893976" cy="463616"/>
          </a:xfrm>
        </p:spPr>
        <p:txBody>
          <a:bodyPr/>
          <a:lstStyle/>
          <a:p>
            <a:r>
              <a:rPr lang="en-US" b="0" i="0" dirty="0">
                <a:solidFill>
                  <a:schemeClr val="accent1"/>
                </a:solidFill>
                <a:effectLst/>
                <a:latin typeface="LatoWeb"/>
              </a:rPr>
              <a:t>Are these associated with Big Tech, who are open sourcing the technology?</a:t>
            </a:r>
          </a:p>
        </p:txBody>
      </p:sp>
      <p:sp>
        <p:nvSpPr>
          <p:cNvPr id="4" name="Content Placeholder 2">
            <a:extLst>
              <a:ext uri="{FF2B5EF4-FFF2-40B4-BE49-F238E27FC236}">
                <a16:creationId xmlns:a16="http://schemas.microsoft.com/office/drawing/2014/main" id="{3CA0AC9B-8638-BF87-413A-B25605ABBE10}"/>
              </a:ext>
            </a:extLst>
          </p:cNvPr>
          <p:cNvSpPr txBox="1">
            <a:spLocks/>
          </p:cNvSpPr>
          <p:nvPr/>
        </p:nvSpPr>
        <p:spPr>
          <a:xfrm>
            <a:off x="7379483" y="1872868"/>
            <a:ext cx="4663505" cy="4516915"/>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Clr>
                <a:srgbClr val="800000"/>
              </a:buClr>
              <a:buFont typeface="Arial" panose="020B0604020202020204" pitchFamily="34" charset="0"/>
              <a:buChar char="•"/>
              <a:defRPr sz="2400" b="0" i="0" kern="1200">
                <a:solidFill>
                  <a:srgbClr val="767676"/>
                </a:solidFill>
                <a:latin typeface="Helvetica"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800000"/>
              </a:buClr>
              <a:buFont typeface="Arial" panose="020B0604020202020204" pitchFamily="34" charset="0"/>
              <a:buChar char="•"/>
              <a:defRPr sz="2000" b="0" i="0" kern="1200">
                <a:solidFill>
                  <a:srgbClr val="767676"/>
                </a:solidFill>
                <a:latin typeface="Helvetica"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800000"/>
              </a:buClr>
              <a:buFont typeface="Arial" panose="020B0604020202020204" pitchFamily="34" charset="0"/>
              <a:buChar char="•"/>
              <a:defRPr sz="1800" b="0" i="0" kern="1200">
                <a:solidFill>
                  <a:srgbClr val="767676"/>
                </a:solidFill>
                <a:latin typeface="Helvetica"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latin typeface="LatoWeb"/>
              </a:rPr>
              <a:t>The keywords ‘google’ and ‘</a:t>
            </a:r>
            <a:r>
              <a:rPr lang="en-US" dirty="0" err="1">
                <a:solidFill>
                  <a:schemeClr val="accent1"/>
                </a:solidFill>
                <a:latin typeface="LatoWeb"/>
              </a:rPr>
              <a:t>linux</a:t>
            </a:r>
            <a:r>
              <a:rPr lang="en-US" dirty="0">
                <a:solidFill>
                  <a:schemeClr val="accent1"/>
                </a:solidFill>
                <a:latin typeface="LatoWeb"/>
              </a:rPr>
              <a:t>’ have the most mentions.</a:t>
            </a:r>
          </a:p>
          <a:p>
            <a:r>
              <a:rPr lang="en-US" dirty="0">
                <a:solidFill>
                  <a:schemeClr val="accent1"/>
                </a:solidFill>
                <a:latin typeface="LatoWeb"/>
              </a:rPr>
              <a:t>The high number of mentions for Google and Linux underscores their extensive influence and contributions to the software development community.</a:t>
            </a:r>
          </a:p>
          <a:p>
            <a:r>
              <a:rPr lang="en-US" dirty="0">
                <a:solidFill>
                  <a:schemeClr val="accent1"/>
                </a:solidFill>
                <a:latin typeface="LatoWeb"/>
              </a:rPr>
              <a:t>The mention of Linux also emphasizes its foundational role in many open- source environment and developmental projects.</a:t>
            </a:r>
          </a:p>
        </p:txBody>
      </p:sp>
      <p:pic>
        <p:nvPicPr>
          <p:cNvPr id="1026" name="Picture 2">
            <a:extLst>
              <a:ext uri="{FF2B5EF4-FFF2-40B4-BE49-F238E27FC236}">
                <a16:creationId xmlns:a16="http://schemas.microsoft.com/office/drawing/2014/main" id="{57ED3DAF-6F92-9770-9D23-CC86419F7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90426"/>
            <a:ext cx="7277772" cy="3091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420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676BB-3A3D-3A32-A56B-D1773D2F5A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0E703F-E484-DB94-F52D-C889CF9C601F}"/>
              </a:ext>
            </a:extLst>
          </p:cNvPr>
          <p:cNvSpPr>
            <a:spLocks noGrp="1"/>
          </p:cNvSpPr>
          <p:nvPr>
            <p:ph type="title"/>
          </p:nvPr>
        </p:nvSpPr>
        <p:spPr/>
        <p:txBody>
          <a:bodyPr/>
          <a:lstStyle/>
          <a:p>
            <a:pPr>
              <a:spcAft>
                <a:spcPts val="450"/>
              </a:spcAft>
            </a:pPr>
            <a:r>
              <a:rPr lang="en-US" b="0" i="0" dirty="0">
                <a:solidFill>
                  <a:schemeClr val="accent1"/>
                </a:solidFill>
                <a:effectLst/>
                <a:latin typeface="LatoWeb"/>
              </a:rPr>
              <a:t>What can you tell about the most popular and most rapidly growing repositories?</a:t>
            </a:r>
            <a:endParaRPr lang="en-US" dirty="0"/>
          </a:p>
        </p:txBody>
      </p:sp>
      <p:sp>
        <p:nvSpPr>
          <p:cNvPr id="3" name="Content Placeholder 2">
            <a:extLst>
              <a:ext uri="{FF2B5EF4-FFF2-40B4-BE49-F238E27FC236}">
                <a16:creationId xmlns:a16="http://schemas.microsoft.com/office/drawing/2014/main" id="{52879589-C5E4-72B6-941E-836349DF2F6A}"/>
              </a:ext>
            </a:extLst>
          </p:cNvPr>
          <p:cNvSpPr>
            <a:spLocks noGrp="1"/>
          </p:cNvSpPr>
          <p:nvPr>
            <p:ph idx="1"/>
          </p:nvPr>
        </p:nvSpPr>
        <p:spPr>
          <a:xfrm>
            <a:off x="149012" y="1409252"/>
            <a:ext cx="11893976" cy="496666"/>
          </a:xfrm>
        </p:spPr>
        <p:txBody>
          <a:bodyPr/>
          <a:lstStyle/>
          <a:p>
            <a:r>
              <a:rPr lang="en-US" b="0" i="0" dirty="0">
                <a:solidFill>
                  <a:schemeClr val="accent1"/>
                </a:solidFill>
                <a:effectLst/>
                <a:latin typeface="LatoWeb"/>
              </a:rPr>
              <a:t>Are there any technological breakthroughs that are driving this brisk adoption?</a:t>
            </a:r>
          </a:p>
        </p:txBody>
      </p:sp>
      <p:sp>
        <p:nvSpPr>
          <p:cNvPr id="4" name="Content Placeholder 2">
            <a:extLst>
              <a:ext uri="{FF2B5EF4-FFF2-40B4-BE49-F238E27FC236}">
                <a16:creationId xmlns:a16="http://schemas.microsoft.com/office/drawing/2014/main" id="{FD86F5BA-6BF9-503F-4C8F-F4D18FB182AF}"/>
              </a:ext>
            </a:extLst>
          </p:cNvPr>
          <p:cNvSpPr txBox="1">
            <a:spLocks/>
          </p:cNvSpPr>
          <p:nvPr/>
        </p:nvSpPr>
        <p:spPr>
          <a:xfrm>
            <a:off x="149012" y="2002426"/>
            <a:ext cx="5392472" cy="4310239"/>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Clr>
                <a:srgbClr val="800000"/>
              </a:buClr>
              <a:buFont typeface="Arial" panose="020B0604020202020204" pitchFamily="34" charset="0"/>
              <a:buChar char="•"/>
              <a:defRPr sz="2400" b="0" i="0" kern="1200">
                <a:solidFill>
                  <a:srgbClr val="767676"/>
                </a:solidFill>
                <a:latin typeface="Helvetica"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800000"/>
              </a:buClr>
              <a:buFont typeface="Arial" panose="020B0604020202020204" pitchFamily="34" charset="0"/>
              <a:buChar char="•"/>
              <a:defRPr sz="2000" b="0" i="0" kern="1200">
                <a:solidFill>
                  <a:srgbClr val="767676"/>
                </a:solidFill>
                <a:latin typeface="Helvetica"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800000"/>
              </a:buClr>
              <a:buFont typeface="Arial" panose="020B0604020202020204" pitchFamily="34" charset="0"/>
              <a:buChar char="•"/>
              <a:defRPr sz="1800" b="0" i="0" kern="1200">
                <a:solidFill>
                  <a:srgbClr val="767676"/>
                </a:solidFill>
                <a:latin typeface="Helvetica"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latin typeface="LatoWeb"/>
              </a:rPr>
              <a:t>The top 3 tech keywords were ‘docker’, ‘big data’ and ‘spark’</a:t>
            </a:r>
          </a:p>
          <a:p>
            <a:r>
              <a:rPr lang="en-US" dirty="0">
                <a:solidFill>
                  <a:schemeClr val="accent1"/>
                </a:solidFill>
                <a:latin typeface="LatoWeb"/>
              </a:rPr>
              <a:t>There is a significant spike in the YoY growth in the ‘docker’ in 2013 because the Docker application was first released in 2013.</a:t>
            </a:r>
          </a:p>
          <a:p>
            <a:r>
              <a:rPr lang="en-US" dirty="0">
                <a:solidFill>
                  <a:schemeClr val="accent1"/>
                </a:solidFill>
                <a:latin typeface="LatoWeb"/>
              </a:rPr>
              <a:t>The spike in ‘spark’ is because the Apache Software Foundation accepted Spark as an incubator project marking the beginning of Spark's rapid growth and adoption within the big data community.</a:t>
            </a:r>
          </a:p>
        </p:txBody>
      </p:sp>
      <p:pic>
        <p:nvPicPr>
          <p:cNvPr id="5" name="Picture 4">
            <a:extLst>
              <a:ext uri="{FF2B5EF4-FFF2-40B4-BE49-F238E27FC236}">
                <a16:creationId xmlns:a16="http://schemas.microsoft.com/office/drawing/2014/main" id="{1828314E-E490-A4E5-4143-EB906DDB1D81}"/>
              </a:ext>
            </a:extLst>
          </p:cNvPr>
          <p:cNvPicPr>
            <a:picLocks noChangeAspect="1"/>
          </p:cNvPicPr>
          <p:nvPr/>
        </p:nvPicPr>
        <p:blipFill>
          <a:blip r:embed="rId2"/>
          <a:stretch>
            <a:fillRect/>
          </a:stretch>
        </p:blipFill>
        <p:spPr>
          <a:xfrm>
            <a:off x="5514226" y="2086590"/>
            <a:ext cx="6677774" cy="4141910"/>
          </a:xfrm>
          <a:prstGeom prst="rect">
            <a:avLst/>
          </a:prstGeom>
        </p:spPr>
      </p:pic>
    </p:spTree>
    <p:extLst>
      <p:ext uri="{BB962C8B-B14F-4D97-AF65-F5344CB8AC3E}">
        <p14:creationId xmlns:p14="http://schemas.microsoft.com/office/powerpoint/2010/main" val="365510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56C33-2651-1D0E-F7A2-CCFE3DA806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9EE889-5864-2B43-53E2-029EE33C9C63}"/>
              </a:ext>
            </a:extLst>
          </p:cNvPr>
          <p:cNvSpPr>
            <a:spLocks noGrp="1"/>
          </p:cNvSpPr>
          <p:nvPr>
            <p:ph type="title"/>
          </p:nvPr>
        </p:nvSpPr>
        <p:spPr/>
        <p:txBody>
          <a:bodyPr/>
          <a:lstStyle/>
          <a:p>
            <a:pPr algn="l">
              <a:spcAft>
                <a:spcPts val="450"/>
              </a:spcAft>
            </a:pPr>
            <a:r>
              <a:rPr lang="en-US" b="0" i="0" dirty="0">
                <a:solidFill>
                  <a:schemeClr val="accent1"/>
                </a:solidFill>
                <a:effectLst/>
                <a:latin typeface="LatoWeb"/>
              </a:rPr>
              <a:t>Identify what technologies are most frequently associated with Data Science or AI projects</a:t>
            </a:r>
          </a:p>
        </p:txBody>
      </p:sp>
      <p:sp>
        <p:nvSpPr>
          <p:cNvPr id="5" name="Content Placeholder 2">
            <a:extLst>
              <a:ext uri="{FF2B5EF4-FFF2-40B4-BE49-F238E27FC236}">
                <a16:creationId xmlns:a16="http://schemas.microsoft.com/office/drawing/2014/main" id="{0F2F6B51-7EB0-E9A2-A3F0-34DD3F0ECA7B}"/>
              </a:ext>
            </a:extLst>
          </p:cNvPr>
          <p:cNvSpPr txBox="1">
            <a:spLocks/>
          </p:cNvSpPr>
          <p:nvPr/>
        </p:nvSpPr>
        <p:spPr>
          <a:xfrm>
            <a:off x="149013" y="2087955"/>
            <a:ext cx="4143893" cy="3750984"/>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Clr>
                <a:srgbClr val="800000"/>
              </a:buClr>
              <a:buFont typeface="Arial" panose="020B0604020202020204" pitchFamily="34" charset="0"/>
              <a:buChar char="•"/>
              <a:defRPr sz="2400" b="0" i="0" kern="1200">
                <a:solidFill>
                  <a:srgbClr val="767676"/>
                </a:solidFill>
                <a:latin typeface="Helvetica"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800000"/>
              </a:buClr>
              <a:buFont typeface="Arial" panose="020B0604020202020204" pitchFamily="34" charset="0"/>
              <a:buChar char="•"/>
              <a:defRPr sz="2000" b="0" i="0" kern="1200">
                <a:solidFill>
                  <a:srgbClr val="767676"/>
                </a:solidFill>
                <a:latin typeface="Helvetica"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800000"/>
              </a:buClr>
              <a:buFont typeface="Arial" panose="020B0604020202020204" pitchFamily="34" charset="0"/>
              <a:buChar char="•"/>
              <a:defRPr sz="1800" b="0" i="0" kern="1200">
                <a:solidFill>
                  <a:srgbClr val="767676"/>
                </a:solidFill>
                <a:latin typeface="Helvetica"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latin typeface="LatoWeb"/>
              </a:rPr>
              <a:t>The keyword with the most commits in ‘</a:t>
            </a:r>
            <a:r>
              <a:rPr lang="en-US" dirty="0" err="1">
                <a:solidFill>
                  <a:schemeClr val="accent1"/>
                </a:solidFill>
                <a:latin typeface="LatoWeb"/>
              </a:rPr>
              <a:t>numpy</a:t>
            </a:r>
            <a:r>
              <a:rPr lang="en-US" dirty="0">
                <a:solidFill>
                  <a:schemeClr val="accent1"/>
                </a:solidFill>
                <a:latin typeface="LatoWeb"/>
              </a:rPr>
              <a:t>’, followed by ‘</a:t>
            </a:r>
            <a:r>
              <a:rPr lang="en-US" dirty="0" err="1">
                <a:solidFill>
                  <a:schemeClr val="accent1"/>
                </a:solidFill>
                <a:latin typeface="LatoWeb"/>
              </a:rPr>
              <a:t>tensorflow</a:t>
            </a:r>
            <a:r>
              <a:rPr lang="en-US" dirty="0">
                <a:solidFill>
                  <a:schemeClr val="accent1"/>
                </a:solidFill>
                <a:latin typeface="LatoWeb"/>
              </a:rPr>
              <a:t>’ and ‘pandas’.</a:t>
            </a:r>
          </a:p>
          <a:p>
            <a:r>
              <a:rPr lang="en-US" dirty="0">
                <a:solidFill>
                  <a:schemeClr val="accent1"/>
                </a:solidFill>
                <a:latin typeface="LatoWeb"/>
              </a:rPr>
              <a:t>All of the them are python libraries which shows the heavy reliance on them for DA/AI related projects</a:t>
            </a:r>
          </a:p>
        </p:txBody>
      </p:sp>
      <p:pic>
        <p:nvPicPr>
          <p:cNvPr id="6" name="Picture 5">
            <a:extLst>
              <a:ext uri="{FF2B5EF4-FFF2-40B4-BE49-F238E27FC236}">
                <a16:creationId xmlns:a16="http://schemas.microsoft.com/office/drawing/2014/main" id="{EFC88FF0-05E7-587D-A5B0-20875BE6192A}"/>
              </a:ext>
            </a:extLst>
          </p:cNvPr>
          <p:cNvPicPr>
            <a:picLocks noChangeAspect="1"/>
          </p:cNvPicPr>
          <p:nvPr/>
        </p:nvPicPr>
        <p:blipFill>
          <a:blip r:embed="rId2"/>
          <a:stretch>
            <a:fillRect/>
          </a:stretch>
        </p:blipFill>
        <p:spPr>
          <a:xfrm>
            <a:off x="4292906" y="1544732"/>
            <a:ext cx="7750081" cy="4646897"/>
          </a:xfrm>
          <a:prstGeom prst="rect">
            <a:avLst/>
          </a:prstGeom>
        </p:spPr>
      </p:pic>
    </p:spTree>
    <p:extLst>
      <p:ext uri="{BB962C8B-B14F-4D97-AF65-F5344CB8AC3E}">
        <p14:creationId xmlns:p14="http://schemas.microsoft.com/office/powerpoint/2010/main" val="3664635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C6A97-8E52-EEEB-AD15-387EFDB61B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9496BB-6212-8E8C-9D15-506FBBC4179A}"/>
              </a:ext>
            </a:extLst>
          </p:cNvPr>
          <p:cNvSpPr>
            <a:spLocks noGrp="1"/>
          </p:cNvSpPr>
          <p:nvPr>
            <p:ph type="title"/>
          </p:nvPr>
        </p:nvSpPr>
        <p:spPr/>
        <p:txBody>
          <a:bodyPr/>
          <a:lstStyle/>
          <a:p>
            <a:pPr algn="l">
              <a:spcAft>
                <a:spcPts val="450"/>
              </a:spcAft>
            </a:pPr>
            <a:r>
              <a:rPr lang="en-US" b="0" i="0" dirty="0">
                <a:solidFill>
                  <a:schemeClr val="accent1"/>
                </a:solidFill>
                <a:effectLst/>
                <a:latin typeface="LatoWeb"/>
              </a:rPr>
              <a:t>Identify what technologies are most frequently associated with Data Science or AI projects changed over time</a:t>
            </a:r>
          </a:p>
        </p:txBody>
      </p:sp>
      <p:pic>
        <p:nvPicPr>
          <p:cNvPr id="4" name="Picture 3">
            <a:extLst>
              <a:ext uri="{FF2B5EF4-FFF2-40B4-BE49-F238E27FC236}">
                <a16:creationId xmlns:a16="http://schemas.microsoft.com/office/drawing/2014/main" id="{CD4CFC87-47FC-DCE3-343C-84980CBD8148}"/>
              </a:ext>
            </a:extLst>
          </p:cNvPr>
          <p:cNvPicPr>
            <a:picLocks noChangeAspect="1"/>
          </p:cNvPicPr>
          <p:nvPr/>
        </p:nvPicPr>
        <p:blipFill>
          <a:blip r:embed="rId2"/>
          <a:stretch>
            <a:fillRect/>
          </a:stretch>
        </p:blipFill>
        <p:spPr>
          <a:xfrm>
            <a:off x="0" y="1823435"/>
            <a:ext cx="7518400" cy="3746500"/>
          </a:xfrm>
          <a:prstGeom prst="rect">
            <a:avLst/>
          </a:prstGeom>
        </p:spPr>
      </p:pic>
      <p:sp>
        <p:nvSpPr>
          <p:cNvPr id="5" name="Content Placeholder 2">
            <a:extLst>
              <a:ext uri="{FF2B5EF4-FFF2-40B4-BE49-F238E27FC236}">
                <a16:creationId xmlns:a16="http://schemas.microsoft.com/office/drawing/2014/main" id="{5D08C9FB-C325-B138-8D79-EA0CFC0A9036}"/>
              </a:ext>
            </a:extLst>
          </p:cNvPr>
          <p:cNvSpPr txBox="1">
            <a:spLocks/>
          </p:cNvSpPr>
          <p:nvPr/>
        </p:nvSpPr>
        <p:spPr>
          <a:xfrm>
            <a:off x="7518400" y="1409251"/>
            <a:ext cx="4524588" cy="4931587"/>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Clr>
                <a:srgbClr val="800000"/>
              </a:buClr>
              <a:buFont typeface="Arial" panose="020B0604020202020204" pitchFamily="34" charset="0"/>
              <a:buChar char="•"/>
              <a:defRPr sz="2400" b="0" i="0" kern="1200">
                <a:solidFill>
                  <a:srgbClr val="767676"/>
                </a:solidFill>
                <a:latin typeface="Helvetica"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800000"/>
              </a:buClr>
              <a:buFont typeface="Arial" panose="020B0604020202020204" pitchFamily="34" charset="0"/>
              <a:buChar char="•"/>
              <a:defRPr sz="2000" b="0" i="0" kern="1200">
                <a:solidFill>
                  <a:srgbClr val="767676"/>
                </a:solidFill>
                <a:latin typeface="Helvetica"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800000"/>
              </a:buClr>
              <a:buFont typeface="Arial" panose="020B0604020202020204" pitchFamily="34" charset="0"/>
              <a:buChar char="•"/>
              <a:defRPr sz="1800" b="0" i="0" kern="1200">
                <a:solidFill>
                  <a:srgbClr val="767676"/>
                </a:solidFill>
                <a:latin typeface="Helvetica"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latin typeface="LatoWeb"/>
              </a:rPr>
              <a:t>The keyword with the highest commits in a single year in ‘</a:t>
            </a:r>
            <a:r>
              <a:rPr lang="en-US" dirty="0" err="1">
                <a:solidFill>
                  <a:schemeClr val="accent1"/>
                </a:solidFill>
                <a:latin typeface="LatoWeb"/>
              </a:rPr>
              <a:t>tensorflow</a:t>
            </a:r>
            <a:r>
              <a:rPr lang="en-US" dirty="0">
                <a:solidFill>
                  <a:schemeClr val="accent1"/>
                </a:solidFill>
                <a:latin typeface="LatoWeb"/>
              </a:rPr>
              <a:t>’ which is a machine learning python library. </a:t>
            </a:r>
          </a:p>
          <a:p>
            <a:r>
              <a:rPr lang="en-US" dirty="0">
                <a:solidFill>
                  <a:schemeClr val="accent1"/>
                </a:solidFill>
                <a:latin typeface="LatoWeb"/>
              </a:rPr>
              <a:t>This shows the heavy reliance of machine learning on DS/AI related projects.</a:t>
            </a:r>
          </a:p>
          <a:p>
            <a:r>
              <a:rPr lang="en-US" dirty="0">
                <a:solidFill>
                  <a:schemeClr val="accent1"/>
                </a:solidFill>
                <a:latin typeface="LatoWeb"/>
              </a:rPr>
              <a:t>The trend analysis shows that there is an uptrend in most of the keywords, implying increase in the number of DS/AI replated projects.</a:t>
            </a:r>
          </a:p>
        </p:txBody>
      </p:sp>
    </p:spTree>
    <p:extLst>
      <p:ext uri="{BB962C8B-B14F-4D97-AF65-F5344CB8AC3E}">
        <p14:creationId xmlns:p14="http://schemas.microsoft.com/office/powerpoint/2010/main" val="1448460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C820D-E59D-0EF5-3BA9-68C319977E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0CF75E-E031-DA1E-69C5-3E3F6C4E2567}"/>
              </a:ext>
            </a:extLst>
          </p:cNvPr>
          <p:cNvSpPr>
            <a:spLocks noGrp="1"/>
          </p:cNvSpPr>
          <p:nvPr>
            <p:ph type="title"/>
          </p:nvPr>
        </p:nvSpPr>
        <p:spPr/>
        <p:txBody>
          <a:bodyPr/>
          <a:lstStyle/>
          <a:p>
            <a:pPr algn="l">
              <a:spcAft>
                <a:spcPts val="450"/>
              </a:spcAft>
            </a:pPr>
            <a:r>
              <a:rPr lang="en-US" b="0" i="0" dirty="0">
                <a:solidFill>
                  <a:schemeClr val="accent1"/>
                </a:solidFill>
                <a:effectLst/>
                <a:latin typeface="LatoWeb"/>
              </a:rPr>
              <a:t>Identify what technologies are most frequently associated with Data Science or AI projects changed over time</a:t>
            </a:r>
          </a:p>
        </p:txBody>
      </p:sp>
      <p:sp>
        <p:nvSpPr>
          <p:cNvPr id="5" name="Content Placeholder 2">
            <a:extLst>
              <a:ext uri="{FF2B5EF4-FFF2-40B4-BE49-F238E27FC236}">
                <a16:creationId xmlns:a16="http://schemas.microsoft.com/office/drawing/2014/main" id="{2ADDE0A4-77EB-7174-759E-1E200A81AC55}"/>
              </a:ext>
            </a:extLst>
          </p:cNvPr>
          <p:cNvSpPr txBox="1">
            <a:spLocks/>
          </p:cNvSpPr>
          <p:nvPr/>
        </p:nvSpPr>
        <p:spPr>
          <a:xfrm>
            <a:off x="7118500" y="1409251"/>
            <a:ext cx="4924488" cy="4931587"/>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Clr>
                <a:srgbClr val="800000"/>
              </a:buClr>
              <a:buFont typeface="Arial" panose="020B0604020202020204" pitchFamily="34" charset="0"/>
              <a:buChar char="•"/>
              <a:defRPr sz="2400" b="0" i="0" kern="1200">
                <a:solidFill>
                  <a:srgbClr val="767676"/>
                </a:solidFill>
                <a:latin typeface="Helvetica"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800000"/>
              </a:buClr>
              <a:buFont typeface="Arial" panose="020B0604020202020204" pitchFamily="34" charset="0"/>
              <a:buChar char="•"/>
              <a:defRPr sz="2000" b="0" i="0" kern="1200">
                <a:solidFill>
                  <a:srgbClr val="767676"/>
                </a:solidFill>
                <a:latin typeface="Helvetica"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800000"/>
              </a:buClr>
              <a:buFont typeface="Arial" panose="020B0604020202020204" pitchFamily="34" charset="0"/>
              <a:buChar char="•"/>
              <a:defRPr sz="1800" b="0" i="0" kern="1200">
                <a:solidFill>
                  <a:srgbClr val="767676"/>
                </a:solidFill>
                <a:latin typeface="Helvetica"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latin typeface="LatoWeb"/>
              </a:rPr>
              <a:t>Python dominates AI/ML development, as expected, due to libraries like TensorFlow, </a:t>
            </a:r>
            <a:r>
              <a:rPr lang="en-US" dirty="0" err="1">
                <a:solidFill>
                  <a:schemeClr val="accent1"/>
                </a:solidFill>
                <a:latin typeface="LatoWeb"/>
              </a:rPr>
              <a:t>PyTorch</a:t>
            </a:r>
            <a:r>
              <a:rPr lang="en-US" dirty="0">
                <a:solidFill>
                  <a:schemeClr val="accent1"/>
                </a:solidFill>
                <a:latin typeface="LatoWeb"/>
              </a:rPr>
              <a:t>, and scikit-learn. </a:t>
            </a:r>
          </a:p>
          <a:p>
            <a:r>
              <a:rPr lang="en-US" dirty="0">
                <a:solidFill>
                  <a:schemeClr val="accent1"/>
                </a:solidFill>
                <a:latin typeface="LatoWeb"/>
              </a:rPr>
              <a:t>C and C++ had strong AI/ML involvement in earlier years, likely due to foundational ML frameworks and performance-critical implementations. </a:t>
            </a:r>
          </a:p>
          <a:p>
            <a:r>
              <a:rPr lang="en-US" dirty="0">
                <a:solidFill>
                  <a:schemeClr val="accent1"/>
                </a:solidFill>
                <a:latin typeface="LatoWeb"/>
              </a:rPr>
              <a:t>The decline in mentions post-2017 could suggest a shift to dedicated AI platforms rather than frequent AI-related commit messages.</a:t>
            </a:r>
          </a:p>
        </p:txBody>
      </p:sp>
      <p:pic>
        <p:nvPicPr>
          <p:cNvPr id="3" name="Picture 2">
            <a:extLst>
              <a:ext uri="{FF2B5EF4-FFF2-40B4-BE49-F238E27FC236}">
                <a16:creationId xmlns:a16="http://schemas.microsoft.com/office/drawing/2014/main" id="{345F2DE1-B9FE-38CD-71F4-768FA7D832FA}"/>
              </a:ext>
            </a:extLst>
          </p:cNvPr>
          <p:cNvPicPr>
            <a:picLocks noChangeAspect="1"/>
          </p:cNvPicPr>
          <p:nvPr/>
        </p:nvPicPr>
        <p:blipFill>
          <a:blip r:embed="rId2"/>
          <a:stretch>
            <a:fillRect/>
          </a:stretch>
        </p:blipFill>
        <p:spPr>
          <a:xfrm>
            <a:off x="0" y="1738090"/>
            <a:ext cx="7118500" cy="4045766"/>
          </a:xfrm>
          <a:prstGeom prst="rect">
            <a:avLst/>
          </a:prstGeom>
        </p:spPr>
      </p:pic>
    </p:spTree>
    <p:extLst>
      <p:ext uri="{BB962C8B-B14F-4D97-AF65-F5344CB8AC3E}">
        <p14:creationId xmlns:p14="http://schemas.microsoft.com/office/powerpoint/2010/main" val="272088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F88B-9D67-2A3D-CB04-5F8B01FB39CE}"/>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1FE58674-4E01-458D-E7E7-1A5AAE765D94}"/>
              </a:ext>
            </a:extLst>
          </p:cNvPr>
          <p:cNvSpPr>
            <a:spLocks noGrp="1"/>
          </p:cNvSpPr>
          <p:nvPr>
            <p:ph idx="1"/>
          </p:nvPr>
        </p:nvSpPr>
        <p:spPr/>
        <p:txBody>
          <a:bodyPr/>
          <a:lstStyle/>
          <a:p>
            <a:pPr>
              <a:buNone/>
            </a:pPr>
            <a:r>
              <a:rPr lang="en-US" sz="1800" dirty="0">
                <a:solidFill>
                  <a:schemeClr val="accent1"/>
                </a:solidFill>
              </a:rPr>
              <a:t>This analysis provides key insights into trends in GitHub repositories, programming language usage, and the evolving role of AI in software development. The findings highlight the increasing impact of automation, the dominance of specific programming languages in AI/ML, and the role of major tech companies in driving open-source innovation.</a:t>
            </a:r>
          </a:p>
          <a:p>
            <a:pPr>
              <a:buNone/>
            </a:pPr>
            <a:r>
              <a:rPr lang="en-US" sz="1800" b="1" dirty="0">
                <a:solidFill>
                  <a:schemeClr val="accent1"/>
                </a:solidFill>
              </a:rPr>
              <a:t>Key Findings</a:t>
            </a:r>
          </a:p>
          <a:p>
            <a:pPr>
              <a:buFont typeface="Arial" panose="020B0604020202020204" pitchFamily="34" charset="0"/>
              <a:buChar char="•"/>
            </a:pPr>
            <a:r>
              <a:rPr lang="en-US" sz="1800" b="1" dirty="0">
                <a:solidFill>
                  <a:schemeClr val="accent1"/>
                </a:solidFill>
              </a:rPr>
              <a:t>AI-Assisted Development Growth</a:t>
            </a:r>
            <a:r>
              <a:rPr lang="en-US" sz="1800" b="1" dirty="0"/>
              <a:t>:</a:t>
            </a:r>
            <a:r>
              <a:rPr lang="en-US" sz="1800" dirty="0"/>
              <a:t> The rise of AI-powered tools, such as </a:t>
            </a:r>
            <a:r>
              <a:rPr lang="en-US" sz="1800" dirty="0" err="1"/>
              <a:t>TuringBots</a:t>
            </a:r>
            <a:r>
              <a:rPr lang="en-US" sz="1800" dirty="0"/>
              <a:t>, has led to a noticeable increase in automated commits, signaling a shift towards AI-assisted coding.</a:t>
            </a:r>
          </a:p>
          <a:p>
            <a:pPr>
              <a:buFont typeface="Arial" panose="020B0604020202020204" pitchFamily="34" charset="0"/>
              <a:buChar char="•"/>
            </a:pPr>
            <a:r>
              <a:rPr lang="en-US" sz="1800" b="1" dirty="0">
                <a:solidFill>
                  <a:schemeClr val="accent1"/>
                </a:solidFill>
              </a:rPr>
              <a:t>Programming Language Trends</a:t>
            </a:r>
            <a:r>
              <a:rPr lang="en-US" sz="1800" b="1" dirty="0"/>
              <a:t>:</a:t>
            </a:r>
            <a:r>
              <a:rPr lang="en-US" sz="1800" dirty="0"/>
              <a:t> Python continues to lead AI/ML development, while JavaScript remains highly active in web technologies. The declining presence of C and C++ in AI suggests a transition toward higher-level languages for efficiency.</a:t>
            </a:r>
          </a:p>
          <a:p>
            <a:pPr>
              <a:buFont typeface="Arial" panose="020B0604020202020204" pitchFamily="34" charset="0"/>
              <a:buChar char="•"/>
            </a:pPr>
            <a:r>
              <a:rPr lang="en-US" sz="1800" b="1" dirty="0">
                <a:solidFill>
                  <a:schemeClr val="accent1"/>
                </a:solidFill>
              </a:rPr>
              <a:t>Automation vs. Human Contribution</a:t>
            </a:r>
            <a:r>
              <a:rPr lang="en-US" sz="1800" b="1" dirty="0"/>
              <a:t>:</a:t>
            </a:r>
            <a:r>
              <a:rPr lang="en-US" sz="1800" dirty="0"/>
              <a:t> While AI can handle repetitive tasks and optimize workflows, human developers remain critical for architectural decisions, debugging, and innovative problem-solving.</a:t>
            </a:r>
          </a:p>
          <a:p>
            <a:pPr>
              <a:buFont typeface="Arial" panose="020B0604020202020204" pitchFamily="34" charset="0"/>
              <a:buChar char="•"/>
            </a:pPr>
            <a:r>
              <a:rPr lang="en-US" sz="1800" b="1" dirty="0">
                <a:solidFill>
                  <a:schemeClr val="accent1"/>
                </a:solidFill>
              </a:rPr>
              <a:t>Enterprise and Open-Source Collaboration</a:t>
            </a:r>
            <a:r>
              <a:rPr lang="en-US" sz="1800" b="1" dirty="0"/>
              <a:t>:</a:t>
            </a:r>
            <a:r>
              <a:rPr lang="en-US" sz="1800" dirty="0"/>
              <a:t> Large-scale contributions from industry leaders like Google and Linux demonstrate that corporate-backed open-source projects significantly influence AI and software development.</a:t>
            </a:r>
          </a:p>
          <a:p>
            <a:pPr>
              <a:buFont typeface="Arial" panose="020B0604020202020204" pitchFamily="34" charset="0"/>
              <a:buChar char="•"/>
            </a:pPr>
            <a:r>
              <a:rPr lang="en-US" sz="1800" b="1" dirty="0">
                <a:solidFill>
                  <a:schemeClr val="accent1"/>
                </a:solidFill>
              </a:rPr>
              <a:t>Patterns in Code Contributions</a:t>
            </a:r>
            <a:r>
              <a:rPr lang="en-US" sz="1800" b="1" dirty="0"/>
              <a:t>:</a:t>
            </a:r>
            <a:r>
              <a:rPr lang="en-US" sz="1800" dirty="0"/>
              <a:t> Many commits, especially in front-end technologies, are repetitive or automated, highlighting the growing reliance on pre-built templates and frameworks.</a:t>
            </a:r>
          </a:p>
        </p:txBody>
      </p:sp>
    </p:spTree>
    <p:extLst>
      <p:ext uri="{BB962C8B-B14F-4D97-AF65-F5344CB8AC3E}">
        <p14:creationId xmlns:p14="http://schemas.microsoft.com/office/powerpoint/2010/main" val="775996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D2883-78A0-9B95-2B76-1B090E4782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76290F-7282-B2DA-EC09-4D339B551F75}"/>
              </a:ext>
            </a:extLst>
          </p:cNvPr>
          <p:cNvSpPr>
            <a:spLocks noGrp="1"/>
          </p:cNvSpPr>
          <p:nvPr>
            <p:ph type="title"/>
          </p:nvPr>
        </p:nvSpPr>
        <p:spPr/>
        <p:txBody>
          <a:bodyPr/>
          <a:lstStyle/>
          <a:p>
            <a:pPr>
              <a:spcAft>
                <a:spcPts val="450"/>
              </a:spcAft>
            </a:pPr>
            <a:r>
              <a:rPr lang="en-US" b="0" i="0" dirty="0">
                <a:solidFill>
                  <a:schemeClr val="accent1"/>
                </a:solidFill>
                <a:effectLst/>
                <a:latin typeface="LatoWeb"/>
              </a:rPr>
              <a:t>What are the most frequent reasons for committing into GitHub repositories?</a:t>
            </a:r>
            <a:endParaRPr lang="en-US" dirty="0"/>
          </a:p>
        </p:txBody>
      </p:sp>
      <p:sp>
        <p:nvSpPr>
          <p:cNvPr id="3" name="Content Placeholder 2">
            <a:extLst>
              <a:ext uri="{FF2B5EF4-FFF2-40B4-BE49-F238E27FC236}">
                <a16:creationId xmlns:a16="http://schemas.microsoft.com/office/drawing/2014/main" id="{855C700A-7F6F-4E92-732B-9BECD4036315}"/>
              </a:ext>
            </a:extLst>
          </p:cNvPr>
          <p:cNvSpPr>
            <a:spLocks noGrp="1"/>
          </p:cNvSpPr>
          <p:nvPr>
            <p:ph idx="1"/>
          </p:nvPr>
        </p:nvSpPr>
        <p:spPr>
          <a:xfrm>
            <a:off x="7405188" y="1409252"/>
            <a:ext cx="4637799" cy="4815278"/>
          </a:xfrm>
        </p:spPr>
        <p:txBody>
          <a:bodyPr/>
          <a:lstStyle/>
          <a:p>
            <a:r>
              <a:rPr lang="en-US" b="0" i="0" dirty="0">
                <a:solidFill>
                  <a:schemeClr val="accent1"/>
                </a:solidFill>
                <a:effectLst/>
                <a:latin typeface="LatoWeb"/>
              </a:rPr>
              <a:t>Based on the keywords the most frequent reason to commit into repositories is to ‘add’, </a:t>
            </a:r>
            <a:r>
              <a:rPr lang="en-US" dirty="0">
                <a:solidFill>
                  <a:schemeClr val="accent1"/>
                </a:solidFill>
                <a:latin typeface="LatoWeb"/>
              </a:rPr>
              <a:t>i</a:t>
            </a:r>
            <a:r>
              <a:rPr lang="en-US" b="0" i="0" dirty="0">
                <a:solidFill>
                  <a:schemeClr val="accent1"/>
                </a:solidFill>
                <a:effectLst/>
                <a:latin typeface="LatoWeb"/>
              </a:rPr>
              <a:t>ndicating commits where new features, files, or code segments are added to the project</a:t>
            </a:r>
          </a:p>
          <a:p>
            <a:r>
              <a:rPr lang="en-US" b="0" i="0" dirty="0">
                <a:solidFill>
                  <a:schemeClr val="accent1"/>
                </a:solidFill>
                <a:effectLst/>
                <a:latin typeface="LatoWeb"/>
              </a:rPr>
              <a:t>Keywords like </a:t>
            </a:r>
            <a:r>
              <a:rPr lang="en-US" dirty="0">
                <a:solidFill>
                  <a:schemeClr val="accent1"/>
                </a:solidFill>
                <a:latin typeface="LatoWeb"/>
              </a:rPr>
              <a:t>‘</a:t>
            </a:r>
            <a:r>
              <a:rPr lang="en-US" b="0" i="0" dirty="0">
                <a:solidFill>
                  <a:schemeClr val="accent1"/>
                </a:solidFill>
                <a:effectLst/>
                <a:latin typeface="LatoWeb"/>
              </a:rPr>
              <a:t>merge’ and </a:t>
            </a:r>
            <a:r>
              <a:rPr lang="en-US" dirty="0">
                <a:solidFill>
                  <a:schemeClr val="accent1"/>
                </a:solidFill>
                <a:latin typeface="LatoWeb"/>
              </a:rPr>
              <a:t>‘</a:t>
            </a:r>
            <a:r>
              <a:rPr lang="en-US" b="0" i="0" dirty="0">
                <a:solidFill>
                  <a:schemeClr val="accent1"/>
                </a:solidFill>
                <a:effectLst/>
                <a:latin typeface="LatoWeb"/>
              </a:rPr>
              <a:t>release’ reflect common practices in collaborative development and version control.</a:t>
            </a:r>
          </a:p>
          <a:p>
            <a:endParaRPr lang="en-US" b="0" i="0" dirty="0">
              <a:solidFill>
                <a:schemeClr val="accent1"/>
              </a:solidFill>
              <a:effectLst/>
              <a:latin typeface="LatoWeb"/>
            </a:endParaRPr>
          </a:p>
        </p:txBody>
      </p:sp>
      <p:pic>
        <p:nvPicPr>
          <p:cNvPr id="3074" name="Picture 2">
            <a:extLst>
              <a:ext uri="{FF2B5EF4-FFF2-40B4-BE49-F238E27FC236}">
                <a16:creationId xmlns:a16="http://schemas.microsoft.com/office/drawing/2014/main" id="{C9080F89-D5CF-DB3D-044D-5371E2201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849" y="1655755"/>
            <a:ext cx="7265340" cy="4334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355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4EA95-27B5-4794-DAE9-ACAD5C898E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DA14C3-20AD-C2DB-D585-B65B7CB725D6}"/>
              </a:ext>
            </a:extLst>
          </p:cNvPr>
          <p:cNvSpPr>
            <a:spLocks noGrp="1"/>
          </p:cNvSpPr>
          <p:nvPr>
            <p:ph type="title"/>
          </p:nvPr>
        </p:nvSpPr>
        <p:spPr/>
        <p:txBody>
          <a:bodyPr/>
          <a:lstStyle/>
          <a:p>
            <a:pPr algn="l">
              <a:spcAft>
                <a:spcPts val="450"/>
              </a:spcAft>
            </a:pPr>
            <a:r>
              <a:rPr lang="en-US" b="0" i="0" dirty="0">
                <a:solidFill>
                  <a:schemeClr val="accent1"/>
                </a:solidFill>
                <a:effectLst/>
                <a:latin typeface="LatoWeb"/>
              </a:rPr>
              <a:t>Identify the most prolific / influential Committers</a:t>
            </a:r>
          </a:p>
        </p:txBody>
      </p:sp>
      <p:sp>
        <p:nvSpPr>
          <p:cNvPr id="3" name="Content Placeholder 2">
            <a:extLst>
              <a:ext uri="{FF2B5EF4-FFF2-40B4-BE49-F238E27FC236}">
                <a16:creationId xmlns:a16="http://schemas.microsoft.com/office/drawing/2014/main" id="{75ED4A16-12D6-67E9-9C51-9C179531AB90}"/>
              </a:ext>
            </a:extLst>
          </p:cNvPr>
          <p:cNvSpPr>
            <a:spLocks noGrp="1"/>
          </p:cNvSpPr>
          <p:nvPr>
            <p:ph idx="1"/>
          </p:nvPr>
        </p:nvSpPr>
        <p:spPr>
          <a:xfrm>
            <a:off x="149012" y="1409252"/>
            <a:ext cx="11893976" cy="474737"/>
          </a:xfrm>
        </p:spPr>
        <p:txBody>
          <a:bodyPr/>
          <a:lstStyle/>
          <a:p>
            <a:pPr algn="l">
              <a:buFont typeface="Arial" panose="020B0604020202020204" pitchFamily="34" charset="0"/>
              <a:buChar char="•"/>
            </a:pPr>
            <a:r>
              <a:rPr lang="en-US" b="0" i="0" dirty="0">
                <a:solidFill>
                  <a:schemeClr val="accent1"/>
                </a:solidFill>
                <a:effectLst/>
                <a:latin typeface="LatoWeb"/>
              </a:rPr>
              <a:t>By commit volume and visualize the distribution of these commits</a:t>
            </a:r>
          </a:p>
        </p:txBody>
      </p:sp>
      <p:pic>
        <p:nvPicPr>
          <p:cNvPr id="2050" name="Picture 2">
            <a:extLst>
              <a:ext uri="{FF2B5EF4-FFF2-40B4-BE49-F238E27FC236}">
                <a16:creationId xmlns:a16="http://schemas.microsoft.com/office/drawing/2014/main" id="{5A7C74D3-D672-D0C7-AB42-180E48086B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849" y="2305519"/>
            <a:ext cx="6546273" cy="364647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C1D38EEC-7484-BACF-88EB-E0FED31CBEE4}"/>
              </a:ext>
            </a:extLst>
          </p:cNvPr>
          <p:cNvSpPr txBox="1">
            <a:spLocks/>
          </p:cNvSpPr>
          <p:nvPr/>
        </p:nvSpPr>
        <p:spPr>
          <a:xfrm>
            <a:off x="6790088" y="1889768"/>
            <a:ext cx="5252899" cy="4477981"/>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Clr>
                <a:srgbClr val="800000"/>
              </a:buClr>
              <a:buFont typeface="Arial" panose="020B0604020202020204" pitchFamily="34" charset="0"/>
              <a:buChar char="•"/>
              <a:defRPr sz="2400" b="0" i="0" kern="1200">
                <a:solidFill>
                  <a:srgbClr val="767676"/>
                </a:solidFill>
                <a:latin typeface="Helvetica"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800000"/>
              </a:buClr>
              <a:buFont typeface="Arial" panose="020B0604020202020204" pitchFamily="34" charset="0"/>
              <a:buChar char="•"/>
              <a:defRPr sz="2000" b="0" i="0" kern="1200">
                <a:solidFill>
                  <a:srgbClr val="767676"/>
                </a:solidFill>
                <a:latin typeface="Helvetica"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800000"/>
              </a:buClr>
              <a:buFont typeface="Arial" panose="020B0604020202020204" pitchFamily="34" charset="0"/>
              <a:buChar char="•"/>
              <a:defRPr sz="1800" b="0" i="0" kern="1200">
                <a:solidFill>
                  <a:srgbClr val="767676"/>
                </a:solidFill>
                <a:latin typeface="Helvetica"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latin typeface="LatoWeb"/>
              </a:rPr>
              <a:t>The top committer by a very significant margin is GitHub, likely representing automated or aggregated commits from the GitHub platform itself.</a:t>
            </a:r>
          </a:p>
          <a:p>
            <a:r>
              <a:rPr lang="en-US" dirty="0">
                <a:solidFill>
                  <a:schemeClr val="accent1"/>
                </a:solidFill>
                <a:latin typeface="LatoWeb"/>
              </a:rPr>
              <a:t> A significant portion of the top committers are bots or automated systems (e.g., GitHub, Gerrit, Commit Bot, CI Pool Resource). This highlights the increasing reliance on automation in modern software development for tasks like CI/CD, code reviews, and merges.</a:t>
            </a:r>
          </a:p>
          <a:p>
            <a:br>
              <a:rPr lang="en-US" dirty="0">
                <a:solidFill>
                  <a:schemeClr val="accent1"/>
                </a:solidFill>
                <a:latin typeface="LatoWeb"/>
              </a:rPr>
            </a:br>
            <a:endParaRPr lang="en-US" dirty="0">
              <a:solidFill>
                <a:schemeClr val="accent1"/>
              </a:solidFill>
              <a:latin typeface="LatoWeb"/>
            </a:endParaRPr>
          </a:p>
        </p:txBody>
      </p:sp>
    </p:spTree>
    <p:extLst>
      <p:ext uri="{BB962C8B-B14F-4D97-AF65-F5344CB8AC3E}">
        <p14:creationId xmlns:p14="http://schemas.microsoft.com/office/powerpoint/2010/main" val="3753308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CE83E-483D-D9D5-B31B-447C0029BB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C05F11-A69A-0FBE-3350-3D2FF1E29577}"/>
              </a:ext>
            </a:extLst>
          </p:cNvPr>
          <p:cNvSpPr>
            <a:spLocks noGrp="1"/>
          </p:cNvSpPr>
          <p:nvPr>
            <p:ph type="title"/>
          </p:nvPr>
        </p:nvSpPr>
        <p:spPr/>
        <p:txBody>
          <a:bodyPr/>
          <a:lstStyle/>
          <a:p>
            <a:r>
              <a:rPr lang="en-US" b="0" i="0" dirty="0">
                <a:solidFill>
                  <a:schemeClr val="accent1"/>
                </a:solidFill>
                <a:effectLst/>
                <a:latin typeface="LatoWeb"/>
              </a:rPr>
              <a:t>How unique are the “subject” and “message” values?</a:t>
            </a:r>
            <a:endParaRPr lang="en-US" dirty="0">
              <a:solidFill>
                <a:schemeClr val="accent1"/>
              </a:solidFill>
            </a:endParaRPr>
          </a:p>
        </p:txBody>
      </p:sp>
      <p:pic>
        <p:nvPicPr>
          <p:cNvPr id="5122" name="Picture 2">
            <a:extLst>
              <a:ext uri="{FF2B5EF4-FFF2-40B4-BE49-F238E27FC236}">
                <a16:creationId xmlns:a16="http://schemas.microsoft.com/office/drawing/2014/main" id="{255463D4-12B0-874B-64B6-B634954EFA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9909" y="1488826"/>
            <a:ext cx="5372619" cy="47219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19F3C957-CC78-7F27-10CF-0AACC1EEA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472" y="1552843"/>
            <a:ext cx="5284243" cy="4644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731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88937-8049-7706-CB06-C0AE67D9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4F755F-7986-5644-9F21-70CF990BB011}"/>
              </a:ext>
            </a:extLst>
          </p:cNvPr>
          <p:cNvSpPr>
            <a:spLocks noGrp="1"/>
          </p:cNvSpPr>
          <p:nvPr>
            <p:ph type="title"/>
          </p:nvPr>
        </p:nvSpPr>
        <p:spPr/>
        <p:txBody>
          <a:bodyPr/>
          <a:lstStyle/>
          <a:p>
            <a:pPr algn="l">
              <a:buFont typeface="Arial" panose="020B0604020202020204" pitchFamily="34" charset="0"/>
              <a:buChar char="•"/>
            </a:pPr>
            <a:r>
              <a:rPr lang="en-US" b="0" i="0" dirty="0">
                <a:solidFill>
                  <a:schemeClr val="accent1"/>
                </a:solidFill>
                <a:effectLst/>
                <a:latin typeface="LatoWeb"/>
              </a:rPr>
              <a:t>Are they mostly unique? Or are people usually just copy-pasting the same text?</a:t>
            </a:r>
          </a:p>
        </p:txBody>
      </p:sp>
      <p:sp>
        <p:nvSpPr>
          <p:cNvPr id="3" name="Content Placeholder 2">
            <a:extLst>
              <a:ext uri="{FF2B5EF4-FFF2-40B4-BE49-F238E27FC236}">
                <a16:creationId xmlns:a16="http://schemas.microsoft.com/office/drawing/2014/main" id="{C54D98D8-3E7A-9C51-5952-40A9D90102E4}"/>
              </a:ext>
            </a:extLst>
          </p:cNvPr>
          <p:cNvSpPr>
            <a:spLocks noGrp="1"/>
          </p:cNvSpPr>
          <p:nvPr>
            <p:ph idx="1"/>
          </p:nvPr>
        </p:nvSpPr>
        <p:spPr>
          <a:xfrm>
            <a:off x="149012" y="1409252"/>
            <a:ext cx="11893976" cy="4605958"/>
          </a:xfrm>
        </p:spPr>
        <p:txBody>
          <a:bodyPr/>
          <a:lstStyle/>
          <a:p>
            <a:r>
              <a:rPr lang="en-US" dirty="0">
                <a:solidFill>
                  <a:schemeClr val="tx2"/>
                </a:solidFill>
                <a:latin typeface="LatoWeb"/>
              </a:rPr>
              <a:t>We can see that Exact Matches (light blue) significantly outnumber Non-Exact Matches (light red) across all languages. This suggests that a large portion of the text is being copy-pasted rather than being uniquely written.</a:t>
            </a:r>
          </a:p>
          <a:p>
            <a:r>
              <a:rPr lang="en-US" dirty="0">
                <a:solidFill>
                  <a:schemeClr val="tx2"/>
                </a:solidFill>
                <a:latin typeface="LatoWeb"/>
              </a:rPr>
              <a:t>However, the presence of Non-Exact Matches in every language category indicates that some variation exists, meaning people are not always using identical text, but there is still a strong tendency toward repetition.</a:t>
            </a:r>
          </a:p>
          <a:p>
            <a:r>
              <a:rPr lang="en-US" dirty="0">
                <a:solidFill>
                  <a:schemeClr val="tx2"/>
                </a:solidFill>
                <a:latin typeface="LatoWeb"/>
              </a:rPr>
              <a:t>HTML and JavaScript have the most exact matches, suggesting these languages are more frequently used in ways that allow precise identification. CSS and Shell have a relatively higher proportion of non-exact matches, indicating possible variations in usage. Python has the lowest total count, suggesting it may not be as frequently matched as the others in this dataset.</a:t>
            </a:r>
          </a:p>
        </p:txBody>
      </p:sp>
    </p:spTree>
    <p:extLst>
      <p:ext uri="{BB962C8B-B14F-4D97-AF65-F5344CB8AC3E}">
        <p14:creationId xmlns:p14="http://schemas.microsoft.com/office/powerpoint/2010/main" val="3180223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27933-2FDC-8A35-372F-BECB56F49C4A}"/>
              </a:ext>
            </a:extLst>
          </p:cNvPr>
          <p:cNvSpPr>
            <a:spLocks noGrp="1"/>
          </p:cNvSpPr>
          <p:nvPr>
            <p:ph type="title"/>
          </p:nvPr>
        </p:nvSpPr>
        <p:spPr/>
        <p:txBody>
          <a:bodyPr>
            <a:normAutofit/>
          </a:bodyPr>
          <a:lstStyle/>
          <a:p>
            <a:r>
              <a:rPr lang="en-US" dirty="0"/>
              <a:t>Conclusions and actionable recommendations</a:t>
            </a:r>
          </a:p>
        </p:txBody>
      </p:sp>
      <p:sp>
        <p:nvSpPr>
          <p:cNvPr id="3" name="Content Placeholder 2">
            <a:extLst>
              <a:ext uri="{FF2B5EF4-FFF2-40B4-BE49-F238E27FC236}">
                <a16:creationId xmlns:a16="http://schemas.microsoft.com/office/drawing/2014/main" id="{3DD3F90B-839C-847F-7385-AB94A394941B}"/>
              </a:ext>
            </a:extLst>
          </p:cNvPr>
          <p:cNvSpPr>
            <a:spLocks noGrp="1"/>
          </p:cNvSpPr>
          <p:nvPr>
            <p:ph idx="1"/>
          </p:nvPr>
        </p:nvSpPr>
        <p:spPr/>
        <p:txBody>
          <a:bodyPr/>
          <a:lstStyle/>
          <a:p>
            <a:pPr>
              <a:buNone/>
            </a:pPr>
            <a:r>
              <a:rPr lang="en-US" sz="2000" dirty="0"/>
              <a:t>While </a:t>
            </a:r>
            <a:r>
              <a:rPr lang="en-US" sz="2000" dirty="0" err="1"/>
              <a:t>TuringBots</a:t>
            </a:r>
            <a:r>
              <a:rPr lang="en-US" sz="2000" dirty="0"/>
              <a:t> (AI-driven coding assistants) are becoming increasingly powerful, they are unlikely to fully replace human software developers. Instead, they will </a:t>
            </a:r>
            <a:r>
              <a:rPr lang="en-US" sz="2000" b="1" dirty="0"/>
              <a:t>augment</a:t>
            </a:r>
            <a:r>
              <a:rPr lang="en-US" sz="2000" dirty="0"/>
              <a:t> human capabilities by automating repetitive coding tasks, improving efficiency, and reducing errors. </a:t>
            </a:r>
          </a:p>
          <a:p>
            <a:pPr>
              <a:buNone/>
            </a:pPr>
            <a:r>
              <a:rPr lang="en-US" sz="2000" b="1" dirty="0">
                <a:solidFill>
                  <a:schemeClr val="accent1"/>
                </a:solidFill>
              </a:rPr>
              <a:t>AI in Software Development</a:t>
            </a:r>
            <a:endParaRPr lang="en-US" sz="2000" dirty="0">
              <a:solidFill>
                <a:schemeClr val="accent1"/>
              </a:solidFill>
            </a:endParaRPr>
          </a:p>
          <a:p>
            <a:pPr>
              <a:buFont typeface="Arial" panose="020B0604020202020204" pitchFamily="34" charset="0"/>
              <a:buChar char="•"/>
            </a:pPr>
            <a:r>
              <a:rPr lang="en-US" sz="2000" dirty="0"/>
              <a:t>AI-driven development tools, known as "</a:t>
            </a:r>
            <a:r>
              <a:rPr lang="en-US" sz="2000" dirty="0" err="1"/>
              <a:t>TuringBots</a:t>
            </a:r>
            <a:r>
              <a:rPr lang="en-US" sz="2000" dirty="0"/>
              <a:t>," are becoming increasingly popular for coding assistance and automation.</a:t>
            </a:r>
          </a:p>
          <a:p>
            <a:pPr>
              <a:buFont typeface="Arial" panose="020B0604020202020204" pitchFamily="34" charset="0"/>
              <a:buChar char="•"/>
            </a:pPr>
            <a:r>
              <a:rPr lang="en-US" sz="2000" dirty="0"/>
              <a:t>The rise in AI-related commits and automated contributions on platforms like GitHub indicates a shift towards AI-assisted development​.</a:t>
            </a:r>
          </a:p>
          <a:p>
            <a:pPr>
              <a:buNone/>
            </a:pPr>
            <a:r>
              <a:rPr lang="en-US" sz="2000" b="1" dirty="0">
                <a:solidFill>
                  <a:schemeClr val="accent1"/>
                </a:solidFill>
              </a:rPr>
              <a:t>Programming Language Trends</a:t>
            </a:r>
            <a:endParaRPr lang="en-US" sz="2000" dirty="0">
              <a:solidFill>
                <a:schemeClr val="accent1"/>
              </a:solidFill>
            </a:endParaRPr>
          </a:p>
          <a:p>
            <a:pPr>
              <a:buFont typeface="Arial" panose="020B0604020202020204" pitchFamily="34" charset="0"/>
              <a:buChar char="•"/>
            </a:pPr>
            <a:r>
              <a:rPr lang="en-US" sz="2000" dirty="0"/>
              <a:t>Python remains the dominant language for AI and ML due to its extensive libraries and frameworks.</a:t>
            </a:r>
          </a:p>
          <a:p>
            <a:pPr>
              <a:buFont typeface="Arial" panose="020B0604020202020204" pitchFamily="34" charset="0"/>
              <a:buChar char="•"/>
            </a:pPr>
            <a:r>
              <a:rPr lang="en-US" sz="2000" dirty="0"/>
              <a:t>While C and C++ were historically significant in AI, their usage has declined post-2017 in favor of higher-level languages​.</a:t>
            </a:r>
          </a:p>
        </p:txBody>
      </p:sp>
    </p:spTree>
    <p:extLst>
      <p:ext uri="{BB962C8B-B14F-4D97-AF65-F5344CB8AC3E}">
        <p14:creationId xmlns:p14="http://schemas.microsoft.com/office/powerpoint/2010/main" val="1353784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FA09B-03FE-E0EF-C70D-08F8B1C702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CBE4D-FF39-FDCE-B3AB-F418AE02E265}"/>
              </a:ext>
            </a:extLst>
          </p:cNvPr>
          <p:cNvSpPr>
            <a:spLocks noGrp="1"/>
          </p:cNvSpPr>
          <p:nvPr>
            <p:ph type="title"/>
          </p:nvPr>
        </p:nvSpPr>
        <p:spPr/>
        <p:txBody>
          <a:bodyPr>
            <a:normAutofit/>
          </a:bodyPr>
          <a:lstStyle/>
          <a:p>
            <a:r>
              <a:rPr lang="en-US" dirty="0"/>
              <a:t>Conclusions and actionable recommendations</a:t>
            </a:r>
          </a:p>
        </p:txBody>
      </p:sp>
      <p:sp>
        <p:nvSpPr>
          <p:cNvPr id="3" name="Content Placeholder 2">
            <a:extLst>
              <a:ext uri="{FF2B5EF4-FFF2-40B4-BE49-F238E27FC236}">
                <a16:creationId xmlns:a16="http://schemas.microsoft.com/office/drawing/2014/main" id="{7A3460F8-C932-5FB6-90E6-23366B48DE4B}"/>
              </a:ext>
            </a:extLst>
          </p:cNvPr>
          <p:cNvSpPr>
            <a:spLocks noGrp="1"/>
          </p:cNvSpPr>
          <p:nvPr>
            <p:ph idx="1"/>
          </p:nvPr>
        </p:nvSpPr>
        <p:spPr/>
        <p:txBody>
          <a:bodyPr/>
          <a:lstStyle/>
          <a:p>
            <a:pPr>
              <a:buNone/>
            </a:pPr>
            <a:r>
              <a:rPr lang="en-US" sz="2000" b="1" dirty="0">
                <a:solidFill>
                  <a:schemeClr val="accent1"/>
                </a:solidFill>
              </a:rPr>
              <a:t>Automation in Development</a:t>
            </a:r>
            <a:endParaRPr lang="en-US" sz="2000" dirty="0">
              <a:solidFill>
                <a:schemeClr val="accent1"/>
              </a:solidFill>
            </a:endParaRPr>
          </a:p>
          <a:p>
            <a:pPr>
              <a:buFont typeface="Arial" panose="020B0604020202020204" pitchFamily="34" charset="0"/>
              <a:buChar char="•"/>
            </a:pPr>
            <a:r>
              <a:rPr lang="en-US" sz="2000" dirty="0"/>
              <a:t>The most active committers on GitHub are automated bots, including CI/CD pipelines, reflecting the growing reliance on automation​.</a:t>
            </a:r>
          </a:p>
          <a:p>
            <a:pPr>
              <a:buFont typeface="Arial" panose="020B0604020202020204" pitchFamily="34" charset="0"/>
              <a:buChar char="•"/>
            </a:pPr>
            <a:r>
              <a:rPr lang="en-US" sz="2000" dirty="0"/>
              <a:t>A significant portion of commits, especially in JavaScript and HTML, appear to be repetitive or templated, suggesting frequent copy-pasting and automation​.</a:t>
            </a:r>
            <a:endParaRPr lang="en-US" sz="2000" b="1" dirty="0"/>
          </a:p>
          <a:p>
            <a:pPr>
              <a:buNone/>
            </a:pPr>
            <a:r>
              <a:rPr lang="en-US" sz="2000" b="1" dirty="0">
                <a:solidFill>
                  <a:schemeClr val="accent1"/>
                </a:solidFill>
              </a:rPr>
              <a:t>Big Tech Influence</a:t>
            </a:r>
            <a:endParaRPr lang="en-US" sz="2000" dirty="0">
              <a:solidFill>
                <a:schemeClr val="accent1"/>
              </a:solidFill>
            </a:endParaRPr>
          </a:p>
          <a:p>
            <a:pPr>
              <a:buFont typeface="Arial" panose="020B0604020202020204" pitchFamily="34" charset="0"/>
              <a:buChar char="•"/>
            </a:pPr>
            <a:r>
              <a:rPr lang="en-US" sz="2000" dirty="0"/>
              <a:t>Companies like Google and Linux remain at the forefront of open-source contributions, driving innovation in AI-assisted coding​.</a:t>
            </a:r>
          </a:p>
          <a:p>
            <a:pPr>
              <a:buNone/>
            </a:pPr>
            <a:r>
              <a:rPr lang="en-US" sz="2000" b="1" dirty="0">
                <a:solidFill>
                  <a:schemeClr val="accent1"/>
                </a:solidFill>
              </a:rPr>
              <a:t>Future of </a:t>
            </a:r>
            <a:r>
              <a:rPr lang="en-US" sz="2000" b="1" dirty="0" err="1">
                <a:solidFill>
                  <a:schemeClr val="accent1"/>
                </a:solidFill>
              </a:rPr>
              <a:t>TuringBots</a:t>
            </a:r>
            <a:endParaRPr lang="en-US" sz="2000" dirty="0">
              <a:solidFill>
                <a:schemeClr val="accent1"/>
              </a:solidFill>
            </a:endParaRPr>
          </a:p>
          <a:p>
            <a:pPr>
              <a:buFont typeface="Arial" panose="020B0604020202020204" pitchFamily="34" charset="0"/>
              <a:buChar char="•"/>
            </a:pPr>
            <a:r>
              <a:rPr lang="en-US" sz="2000" dirty="0"/>
              <a:t>AI-powered tools are enhancing development efficiency but are not yet capable of fully replacing human software engineers.</a:t>
            </a:r>
          </a:p>
          <a:p>
            <a:pPr>
              <a:buFont typeface="Arial" panose="020B0604020202020204" pitchFamily="34" charset="0"/>
              <a:buChar char="•"/>
            </a:pPr>
            <a:r>
              <a:rPr lang="en-US" sz="2000" dirty="0"/>
              <a:t>Developers still play a crucial role in problem-solving, system architecture, and complex decision-making​</a:t>
            </a:r>
          </a:p>
          <a:p>
            <a:pPr>
              <a:buNone/>
            </a:pPr>
            <a:endParaRPr lang="en-US" sz="2000" dirty="0"/>
          </a:p>
        </p:txBody>
      </p:sp>
    </p:spTree>
    <p:extLst>
      <p:ext uri="{BB962C8B-B14F-4D97-AF65-F5344CB8AC3E}">
        <p14:creationId xmlns:p14="http://schemas.microsoft.com/office/powerpoint/2010/main" val="3367903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69FAB-CC3A-6CF8-DCAA-5A281760A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ADE942-0E06-45EC-3A37-151B51BAF668}"/>
              </a:ext>
            </a:extLst>
          </p:cNvPr>
          <p:cNvSpPr>
            <a:spLocks noGrp="1"/>
          </p:cNvSpPr>
          <p:nvPr>
            <p:ph type="title"/>
          </p:nvPr>
        </p:nvSpPr>
        <p:spPr/>
        <p:txBody>
          <a:bodyPr>
            <a:normAutofit/>
          </a:bodyPr>
          <a:lstStyle/>
          <a:p>
            <a:r>
              <a:rPr lang="en-US" dirty="0"/>
              <a:t>Conclusions and actionable recommendations</a:t>
            </a:r>
          </a:p>
        </p:txBody>
      </p:sp>
      <p:sp>
        <p:nvSpPr>
          <p:cNvPr id="3" name="Content Placeholder 2">
            <a:extLst>
              <a:ext uri="{FF2B5EF4-FFF2-40B4-BE49-F238E27FC236}">
                <a16:creationId xmlns:a16="http://schemas.microsoft.com/office/drawing/2014/main" id="{BBCDFC99-1427-ED91-EE25-6C39F7E51F6D}"/>
              </a:ext>
            </a:extLst>
          </p:cNvPr>
          <p:cNvSpPr>
            <a:spLocks noGrp="1"/>
          </p:cNvSpPr>
          <p:nvPr>
            <p:ph idx="1"/>
          </p:nvPr>
        </p:nvSpPr>
        <p:spPr/>
        <p:txBody>
          <a:bodyPr/>
          <a:lstStyle/>
          <a:p>
            <a:pPr>
              <a:buNone/>
            </a:pPr>
            <a:r>
              <a:rPr lang="en-US" sz="2000" b="1" dirty="0">
                <a:solidFill>
                  <a:schemeClr val="accent1"/>
                </a:solidFill>
              </a:rPr>
              <a:t>Actionable Insights:</a:t>
            </a:r>
          </a:p>
          <a:p>
            <a:r>
              <a:rPr lang="en-US" sz="2000" b="1" dirty="0"/>
              <a:t>Adopt AI-assisted coding tools</a:t>
            </a:r>
            <a:r>
              <a:rPr lang="en-US" sz="2000" dirty="0"/>
              <a:t> to improve efficiency, especially for repetitive coding tasks. </a:t>
            </a:r>
          </a:p>
          <a:p>
            <a:r>
              <a:rPr lang="en-US" sz="2000" b="1" dirty="0"/>
              <a:t>Invest in upskilling developers</a:t>
            </a:r>
            <a:r>
              <a:rPr lang="en-US" sz="2000" dirty="0"/>
              <a:t> to work alongside AI tools, focusing on problem-solving and design over basic coding. </a:t>
            </a:r>
          </a:p>
          <a:p>
            <a:r>
              <a:rPr lang="en-US" sz="2000" b="1" dirty="0"/>
              <a:t>Monitor automation trends</a:t>
            </a:r>
            <a:r>
              <a:rPr lang="en-US" sz="2000" dirty="0"/>
              <a:t> to stay updated on which tasks can be delegated to AI without compromising software quality. </a:t>
            </a:r>
          </a:p>
          <a:p>
            <a:r>
              <a:rPr lang="en-US" sz="2000" b="1" dirty="0"/>
              <a:t>Leverage Python for AI development</a:t>
            </a:r>
            <a:r>
              <a:rPr lang="en-US" sz="2000" dirty="0"/>
              <a:t>, given its growing dominance in ML and automation frameworks. </a:t>
            </a:r>
          </a:p>
          <a:p>
            <a:r>
              <a:rPr lang="en-US" sz="2000" b="1" dirty="0"/>
              <a:t>Encourage contributions to open-source AI projects</a:t>
            </a:r>
            <a:r>
              <a:rPr lang="en-US" sz="2000" dirty="0"/>
              <a:t>, as major advancements are being driven by big tech and community collaborations.</a:t>
            </a:r>
          </a:p>
          <a:p>
            <a:r>
              <a:rPr lang="en-US" sz="2000" b="1" dirty="0">
                <a:solidFill>
                  <a:schemeClr val="accent1"/>
                </a:solidFill>
              </a:rPr>
              <a:t>Final Verdict: </a:t>
            </a:r>
            <a:r>
              <a:rPr lang="en-US" sz="2000" dirty="0" err="1"/>
              <a:t>TuringBots</a:t>
            </a:r>
            <a:r>
              <a:rPr lang="en-US" sz="2000" dirty="0"/>
              <a:t> will </a:t>
            </a:r>
            <a:r>
              <a:rPr lang="en-US" sz="2000" b="1" dirty="0"/>
              <a:t>not</a:t>
            </a:r>
            <a:r>
              <a:rPr lang="en-US" sz="2000" dirty="0"/>
              <a:t> replace human developers but will </a:t>
            </a:r>
            <a:r>
              <a:rPr lang="en-US" sz="2000" b="1" dirty="0"/>
              <a:t>transform</a:t>
            </a:r>
            <a:r>
              <a:rPr lang="en-US" sz="2000" dirty="0"/>
              <a:t> the role of software engineers. The future will be about </a:t>
            </a:r>
            <a:r>
              <a:rPr lang="en-US" sz="2000" b="1" dirty="0"/>
              <a:t>collaboration between AI and humans,</a:t>
            </a:r>
            <a:r>
              <a:rPr lang="en-US" sz="2000" dirty="0"/>
              <a:t> with AI handling routine tasks while humans drive innovation and decision-making.</a:t>
            </a:r>
          </a:p>
        </p:txBody>
      </p:sp>
    </p:spTree>
    <p:extLst>
      <p:ext uri="{BB962C8B-B14F-4D97-AF65-F5344CB8AC3E}">
        <p14:creationId xmlns:p14="http://schemas.microsoft.com/office/powerpoint/2010/main" val="804663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48095-9671-CE41-1AF5-48B32EA11258}"/>
              </a:ext>
            </a:extLst>
          </p:cNvPr>
          <p:cNvSpPr>
            <a:spLocks noGrp="1"/>
          </p:cNvSpPr>
          <p:nvPr>
            <p:ph type="title"/>
          </p:nvPr>
        </p:nvSpPr>
        <p:spPr>
          <a:xfrm>
            <a:off x="161365" y="0"/>
            <a:ext cx="11881623" cy="1312744"/>
          </a:xfrm>
        </p:spPr>
        <p:txBody>
          <a:bodyPr/>
          <a:lstStyle/>
          <a:p>
            <a:r>
              <a:rPr lang="en-US" dirty="0"/>
              <a:t>Methodology and source data overview</a:t>
            </a:r>
          </a:p>
        </p:txBody>
      </p:sp>
      <p:sp>
        <p:nvSpPr>
          <p:cNvPr id="3" name="Content Placeholder 2">
            <a:extLst>
              <a:ext uri="{FF2B5EF4-FFF2-40B4-BE49-F238E27FC236}">
                <a16:creationId xmlns:a16="http://schemas.microsoft.com/office/drawing/2014/main" id="{7BF15780-B092-63B0-4273-11D7B8285B30}"/>
              </a:ext>
            </a:extLst>
          </p:cNvPr>
          <p:cNvSpPr>
            <a:spLocks noGrp="1"/>
          </p:cNvSpPr>
          <p:nvPr>
            <p:ph sz="half" idx="1"/>
          </p:nvPr>
        </p:nvSpPr>
        <p:spPr>
          <a:xfrm>
            <a:off x="161365" y="1398494"/>
            <a:ext cx="5719482" cy="4980790"/>
          </a:xfrm>
        </p:spPr>
        <p:txBody>
          <a:bodyPr anchor="t">
            <a:noAutofit/>
          </a:bodyPr>
          <a:lstStyle/>
          <a:p>
            <a:pPr algn="l">
              <a:buNone/>
            </a:pPr>
            <a:r>
              <a:rPr lang="en-US" sz="2000" b="1" i="0" dirty="0">
                <a:solidFill>
                  <a:schemeClr val="accent1"/>
                </a:solidFill>
                <a:effectLst/>
                <a:latin typeface="Inter"/>
              </a:rPr>
              <a:t>Data Overview</a:t>
            </a:r>
          </a:p>
          <a:p>
            <a:pPr algn="l">
              <a:spcAft>
                <a:spcPts val="300"/>
              </a:spcAft>
              <a:buFont typeface="Arial" panose="020B0604020202020204" pitchFamily="34" charset="0"/>
              <a:buChar char="•"/>
            </a:pPr>
            <a:r>
              <a:rPr lang="en-US" sz="1600" b="1" i="0" dirty="0">
                <a:solidFill>
                  <a:schemeClr val="accent1"/>
                </a:solidFill>
                <a:effectLst/>
                <a:latin typeface="Inter"/>
              </a:rPr>
              <a:t>Source</a:t>
            </a:r>
            <a:r>
              <a:rPr lang="en-US" sz="1600" b="0" i="0" dirty="0">
                <a:solidFill>
                  <a:schemeClr val="accent1"/>
                </a:solidFill>
                <a:effectLst/>
                <a:latin typeface="Inter"/>
              </a:rPr>
              <a:t>:</a:t>
            </a:r>
            <a:r>
              <a:rPr lang="en-US" sz="1600" b="0" i="0" dirty="0">
                <a:solidFill>
                  <a:schemeClr val="tx2"/>
                </a:solidFill>
                <a:effectLst/>
                <a:latin typeface="Inter"/>
              </a:rPr>
              <a:t> Data sourced from GitHub Archive, hosted on Google Cloud Storage, totaling approximately 1.36 TiB.</a:t>
            </a:r>
          </a:p>
          <a:p>
            <a:pPr algn="l">
              <a:spcBef>
                <a:spcPts val="300"/>
              </a:spcBef>
              <a:spcAft>
                <a:spcPts val="300"/>
              </a:spcAft>
              <a:buFont typeface="Arial" panose="020B0604020202020204" pitchFamily="34" charset="0"/>
              <a:buChar char="•"/>
            </a:pPr>
            <a:r>
              <a:rPr lang="en-US" sz="1600" b="1" i="0" dirty="0">
                <a:solidFill>
                  <a:schemeClr val="accent1"/>
                </a:solidFill>
                <a:effectLst/>
                <a:latin typeface="Inter"/>
              </a:rPr>
              <a:t>Contents</a:t>
            </a:r>
            <a:r>
              <a:rPr lang="en-US" sz="1600" b="0" i="0" dirty="0">
                <a:solidFill>
                  <a:schemeClr val="accent1"/>
                </a:solidFill>
                <a:effectLst/>
                <a:latin typeface="Inter"/>
              </a:rPr>
              <a:t>:</a:t>
            </a:r>
          </a:p>
          <a:p>
            <a:pPr marL="742950" lvl="1" indent="-285750" algn="l">
              <a:spcBef>
                <a:spcPts val="300"/>
              </a:spcBef>
              <a:buFont typeface="Arial" panose="020B0604020202020204" pitchFamily="34" charset="0"/>
              <a:buChar char="•"/>
            </a:pPr>
            <a:r>
              <a:rPr lang="en-US" sz="1400" b="0" i="0" dirty="0">
                <a:solidFill>
                  <a:schemeClr val="tx2"/>
                </a:solidFill>
                <a:effectLst/>
                <a:latin typeface="Inter"/>
              </a:rPr>
              <a:t>Historical commit records (author details, timestamps, messages).</a:t>
            </a:r>
          </a:p>
          <a:p>
            <a:pPr marL="742950" lvl="1" indent="-285750" algn="l">
              <a:spcBef>
                <a:spcPts val="300"/>
              </a:spcBef>
              <a:buFont typeface="Arial" panose="020B0604020202020204" pitchFamily="34" charset="0"/>
              <a:buChar char="•"/>
            </a:pPr>
            <a:r>
              <a:rPr lang="en-US" sz="1400" b="0" i="0" dirty="0">
                <a:solidFill>
                  <a:schemeClr val="tx2"/>
                </a:solidFill>
                <a:effectLst/>
                <a:latin typeface="Inter"/>
              </a:rPr>
              <a:t>Repository-level programming language usage.</a:t>
            </a:r>
          </a:p>
          <a:p>
            <a:pPr marL="742950" lvl="1" indent="-285750" algn="l">
              <a:spcBef>
                <a:spcPts val="300"/>
              </a:spcBef>
              <a:buFont typeface="Arial" panose="020B0604020202020204" pitchFamily="34" charset="0"/>
              <a:buChar char="•"/>
            </a:pPr>
            <a:r>
              <a:rPr lang="en-US" sz="1400" b="0" i="0" dirty="0">
                <a:solidFill>
                  <a:schemeClr val="tx2"/>
                </a:solidFill>
                <a:effectLst/>
                <a:latin typeface="Inter"/>
              </a:rPr>
              <a:t>License information for repositories.</a:t>
            </a:r>
          </a:p>
          <a:p>
            <a:pPr marL="742950" lvl="1" indent="-285750" algn="l">
              <a:spcBef>
                <a:spcPts val="300"/>
              </a:spcBef>
              <a:buFont typeface="Arial" panose="020B0604020202020204" pitchFamily="34" charset="0"/>
              <a:buChar char="•"/>
            </a:pPr>
            <a:r>
              <a:rPr lang="en-US" sz="1400" b="0" i="0" dirty="0">
                <a:solidFill>
                  <a:schemeClr val="tx2"/>
                </a:solidFill>
                <a:effectLst/>
                <a:latin typeface="Inter"/>
              </a:rPr>
              <a:t>Metadata about files (e.g., paths, permissions).</a:t>
            </a:r>
          </a:p>
          <a:p>
            <a:pPr marL="742950" lvl="1" indent="-285750" algn="l">
              <a:spcBef>
                <a:spcPts val="300"/>
              </a:spcBef>
              <a:buFont typeface="Arial" panose="020B0604020202020204" pitchFamily="34" charset="0"/>
              <a:buChar char="•"/>
            </a:pPr>
            <a:r>
              <a:rPr lang="en-US" sz="1400" b="0" i="0" dirty="0">
                <a:solidFill>
                  <a:schemeClr val="tx2"/>
                </a:solidFill>
                <a:effectLst/>
                <a:latin typeface="Inter"/>
              </a:rPr>
              <a:t>Actual file contents.</a:t>
            </a:r>
          </a:p>
          <a:p>
            <a:pPr algn="l">
              <a:buNone/>
            </a:pPr>
            <a:r>
              <a:rPr lang="en-US" sz="2000" b="1" i="0" dirty="0">
                <a:solidFill>
                  <a:schemeClr val="accent1"/>
                </a:solidFill>
                <a:effectLst/>
                <a:latin typeface="Inter"/>
              </a:rPr>
              <a:t>Dataset Composition</a:t>
            </a:r>
          </a:p>
          <a:p>
            <a:pPr algn="l">
              <a:buFont typeface="Arial" panose="020B0604020202020204" pitchFamily="34" charset="0"/>
              <a:buChar char="•"/>
            </a:pPr>
            <a:r>
              <a:rPr lang="en-US" sz="1600" b="1" i="0" dirty="0">
                <a:solidFill>
                  <a:schemeClr val="accent1"/>
                </a:solidFill>
                <a:effectLst/>
                <a:latin typeface="Inter"/>
              </a:rPr>
              <a:t>Commit Data</a:t>
            </a:r>
            <a:r>
              <a:rPr lang="en-US" sz="1600" b="0" i="0" dirty="0">
                <a:solidFill>
                  <a:schemeClr val="accent1"/>
                </a:solidFill>
                <a:effectLst/>
                <a:latin typeface="Inter"/>
              </a:rPr>
              <a:t>: </a:t>
            </a:r>
            <a:r>
              <a:rPr lang="en-US" sz="1600" b="0" i="0" dirty="0">
                <a:solidFill>
                  <a:schemeClr val="tx2"/>
                </a:solidFill>
                <a:effectLst/>
                <a:latin typeface="Inter"/>
              </a:rPr>
              <a:t>Contains metadata such as committer names, commit dates, and associated messages.</a:t>
            </a:r>
          </a:p>
          <a:p>
            <a:pPr algn="l">
              <a:spcBef>
                <a:spcPts val="300"/>
              </a:spcBef>
              <a:buFont typeface="Arial" panose="020B0604020202020204" pitchFamily="34" charset="0"/>
              <a:buChar char="•"/>
            </a:pPr>
            <a:r>
              <a:rPr lang="en-US" sz="1600" b="1" i="0" dirty="0">
                <a:solidFill>
                  <a:schemeClr val="accent1"/>
                </a:solidFill>
                <a:effectLst/>
                <a:latin typeface="Inter"/>
              </a:rPr>
              <a:t>Language Data</a:t>
            </a:r>
            <a:r>
              <a:rPr lang="en-US" sz="1600" b="0" i="0" dirty="0">
                <a:solidFill>
                  <a:schemeClr val="accent1"/>
                </a:solidFill>
                <a:effectLst/>
                <a:latin typeface="Inter"/>
              </a:rPr>
              <a:t>: </a:t>
            </a:r>
            <a:r>
              <a:rPr lang="en-US" sz="1600" b="0" i="0" dirty="0">
                <a:solidFill>
                  <a:schemeClr val="tx2"/>
                </a:solidFill>
                <a:effectLst/>
                <a:latin typeface="Inter"/>
              </a:rPr>
              <a:t>Tracks the programming languages used in repositories.</a:t>
            </a:r>
          </a:p>
          <a:p>
            <a:pPr algn="l">
              <a:spcBef>
                <a:spcPts val="300"/>
              </a:spcBef>
              <a:buFont typeface="Arial" panose="020B0604020202020204" pitchFamily="34" charset="0"/>
              <a:buChar char="•"/>
            </a:pPr>
            <a:r>
              <a:rPr lang="en-US" sz="1600" b="1" i="0" dirty="0">
                <a:solidFill>
                  <a:schemeClr val="accent1"/>
                </a:solidFill>
                <a:effectLst/>
                <a:latin typeface="Inter"/>
              </a:rPr>
              <a:t>License Data</a:t>
            </a:r>
            <a:r>
              <a:rPr lang="en-US" sz="1600" b="0" i="0" dirty="0">
                <a:solidFill>
                  <a:schemeClr val="accent1"/>
                </a:solidFill>
                <a:effectLst/>
                <a:latin typeface="Inter"/>
              </a:rPr>
              <a:t>: </a:t>
            </a:r>
            <a:r>
              <a:rPr lang="en-US" sz="1600" b="0" i="0" dirty="0">
                <a:solidFill>
                  <a:schemeClr val="tx2"/>
                </a:solidFill>
                <a:effectLst/>
                <a:latin typeface="Inter"/>
              </a:rPr>
              <a:t>Records the types of licenses applied to repositories.</a:t>
            </a:r>
          </a:p>
          <a:p>
            <a:pPr algn="l">
              <a:spcBef>
                <a:spcPts val="300"/>
              </a:spcBef>
              <a:buFont typeface="Arial" panose="020B0604020202020204" pitchFamily="34" charset="0"/>
              <a:buChar char="•"/>
            </a:pPr>
            <a:r>
              <a:rPr lang="en-US" sz="1600" b="1" i="0" dirty="0">
                <a:solidFill>
                  <a:schemeClr val="accent1"/>
                </a:solidFill>
                <a:effectLst/>
                <a:latin typeface="Inter"/>
              </a:rPr>
              <a:t>File Metadata</a:t>
            </a:r>
            <a:r>
              <a:rPr lang="en-US" sz="1600" b="0" i="0" dirty="0">
                <a:solidFill>
                  <a:schemeClr val="accent1"/>
                </a:solidFill>
                <a:effectLst/>
                <a:latin typeface="Inter"/>
              </a:rPr>
              <a:t>: </a:t>
            </a:r>
            <a:r>
              <a:rPr lang="en-US" sz="1600" b="0" i="0" dirty="0">
                <a:solidFill>
                  <a:schemeClr val="tx2"/>
                </a:solidFill>
                <a:effectLst/>
                <a:latin typeface="Inter"/>
              </a:rPr>
              <a:t>Includes details like file paths and access modes.</a:t>
            </a:r>
          </a:p>
          <a:p>
            <a:pPr algn="l">
              <a:spcBef>
                <a:spcPts val="300"/>
              </a:spcBef>
              <a:buFont typeface="Arial" panose="020B0604020202020204" pitchFamily="34" charset="0"/>
              <a:buChar char="•"/>
            </a:pPr>
            <a:r>
              <a:rPr lang="en-US" sz="1600" b="1" i="0" dirty="0">
                <a:solidFill>
                  <a:schemeClr val="accent1"/>
                </a:solidFill>
                <a:effectLst/>
                <a:latin typeface="Inter"/>
              </a:rPr>
              <a:t>File Contents</a:t>
            </a:r>
            <a:r>
              <a:rPr lang="en-US" sz="1600" b="0" i="0" dirty="0">
                <a:solidFill>
                  <a:schemeClr val="accent1"/>
                </a:solidFill>
                <a:effectLst/>
                <a:latin typeface="Inter"/>
              </a:rPr>
              <a:t>: </a:t>
            </a:r>
            <a:r>
              <a:rPr lang="en-US" sz="1600" b="0" i="0" dirty="0">
                <a:solidFill>
                  <a:schemeClr val="tx2"/>
                </a:solidFill>
                <a:effectLst/>
                <a:latin typeface="Inter"/>
              </a:rPr>
              <a:t>Stores the textual or binary content of files.</a:t>
            </a:r>
          </a:p>
          <a:p>
            <a:pPr algn="l">
              <a:spcBef>
                <a:spcPts val="300"/>
              </a:spcBef>
              <a:buFont typeface="Arial" panose="020B0604020202020204" pitchFamily="34" charset="0"/>
              <a:buChar char="•"/>
            </a:pPr>
            <a:endParaRPr lang="en-US" b="0" i="0" dirty="0">
              <a:solidFill>
                <a:schemeClr val="accent1"/>
              </a:solidFill>
              <a:effectLst/>
              <a:latin typeface="Inter"/>
            </a:endParaRPr>
          </a:p>
          <a:p>
            <a:pPr marL="0" indent="0">
              <a:spcBef>
                <a:spcPts val="300"/>
              </a:spcBef>
              <a:buNone/>
            </a:pPr>
            <a:endParaRPr lang="en-US" b="1" i="0" dirty="0">
              <a:solidFill>
                <a:schemeClr val="accent1"/>
              </a:solidFill>
              <a:effectLst/>
              <a:latin typeface="Inter"/>
            </a:endParaRPr>
          </a:p>
        </p:txBody>
      </p:sp>
      <p:sp>
        <p:nvSpPr>
          <p:cNvPr id="4" name="Content Placeholder 3">
            <a:extLst>
              <a:ext uri="{FF2B5EF4-FFF2-40B4-BE49-F238E27FC236}">
                <a16:creationId xmlns:a16="http://schemas.microsoft.com/office/drawing/2014/main" id="{C1B6C14F-9B2F-AC14-166B-B9673B239DC0}"/>
              </a:ext>
            </a:extLst>
          </p:cNvPr>
          <p:cNvSpPr>
            <a:spLocks noGrp="1"/>
          </p:cNvSpPr>
          <p:nvPr>
            <p:ph sz="half" idx="2"/>
          </p:nvPr>
        </p:nvSpPr>
        <p:spPr>
          <a:xfrm>
            <a:off x="5880847" y="1387736"/>
            <a:ext cx="6162141" cy="4991548"/>
          </a:xfrm>
        </p:spPr>
        <p:txBody>
          <a:bodyPr>
            <a:noAutofit/>
          </a:bodyPr>
          <a:lstStyle/>
          <a:p>
            <a:pPr algn="l">
              <a:buNone/>
            </a:pPr>
            <a:r>
              <a:rPr lang="en-US" sz="2000" b="1" i="0" dirty="0">
                <a:solidFill>
                  <a:schemeClr val="accent1"/>
                </a:solidFill>
                <a:effectLst/>
                <a:latin typeface="Inter"/>
              </a:rPr>
              <a:t>Data Preparation</a:t>
            </a:r>
          </a:p>
          <a:p>
            <a:pPr algn="l">
              <a:spcAft>
                <a:spcPts val="300"/>
              </a:spcAft>
              <a:buFont typeface="Arial" panose="020B0604020202020204" pitchFamily="34" charset="0"/>
              <a:buChar char="•"/>
            </a:pPr>
            <a:r>
              <a:rPr lang="en-US" sz="1600" b="1" i="0" dirty="0">
                <a:solidFill>
                  <a:schemeClr val="accent1"/>
                </a:solidFill>
                <a:effectLst/>
                <a:latin typeface="Inter"/>
              </a:rPr>
              <a:t>Cleaning</a:t>
            </a:r>
            <a:r>
              <a:rPr lang="en-US" sz="1600" b="0" i="0" dirty="0">
                <a:solidFill>
                  <a:schemeClr val="accent1"/>
                </a:solidFill>
                <a:effectLst/>
                <a:latin typeface="Inter"/>
              </a:rPr>
              <a:t>:</a:t>
            </a:r>
            <a:r>
              <a:rPr lang="en-US" sz="1600" b="0" i="0" dirty="0">
                <a:solidFill>
                  <a:schemeClr val="tx2"/>
                </a:solidFill>
                <a:effectLst/>
                <a:latin typeface="Inter"/>
              </a:rPr>
              <a:t> </a:t>
            </a:r>
            <a:r>
              <a:rPr lang="en-US" sz="1400" b="0" i="0" dirty="0">
                <a:solidFill>
                  <a:schemeClr val="tx2"/>
                </a:solidFill>
                <a:effectLst/>
                <a:latin typeface="Inter"/>
              </a:rPr>
              <a:t>Eliminated duplicate records to ensure data uniqueness; Removed irrelevant or incomplete entries.</a:t>
            </a:r>
          </a:p>
          <a:p>
            <a:pPr algn="l">
              <a:spcBef>
                <a:spcPts val="300"/>
              </a:spcBef>
              <a:spcAft>
                <a:spcPts val="300"/>
              </a:spcAft>
              <a:buFont typeface="Arial" panose="020B0604020202020204" pitchFamily="34" charset="0"/>
              <a:buChar char="•"/>
            </a:pPr>
            <a:r>
              <a:rPr lang="en-US" sz="1600" b="1" i="0" dirty="0">
                <a:solidFill>
                  <a:schemeClr val="accent1"/>
                </a:solidFill>
                <a:effectLst/>
                <a:latin typeface="Inter"/>
              </a:rPr>
              <a:t>Handling Missing Values</a:t>
            </a:r>
            <a:r>
              <a:rPr lang="en-US" sz="1600" b="0" i="0" dirty="0">
                <a:solidFill>
                  <a:schemeClr val="accent1"/>
                </a:solidFill>
                <a:effectLst/>
                <a:latin typeface="Inter"/>
              </a:rPr>
              <a:t>:</a:t>
            </a:r>
            <a:r>
              <a:rPr lang="en-US" sz="1600" b="0" i="0" dirty="0">
                <a:solidFill>
                  <a:schemeClr val="tx2"/>
                </a:solidFill>
                <a:effectLst/>
                <a:latin typeface="Inter"/>
              </a:rPr>
              <a:t> </a:t>
            </a:r>
            <a:r>
              <a:rPr lang="en-US" sz="1400" b="0" i="0" dirty="0">
                <a:solidFill>
                  <a:schemeClr val="tx2"/>
                </a:solidFill>
                <a:effectLst/>
                <a:latin typeface="Inter"/>
              </a:rPr>
              <a:t>Addressed null or incomplete data points systematically.</a:t>
            </a:r>
          </a:p>
          <a:p>
            <a:pPr algn="l">
              <a:spcBef>
                <a:spcPts val="300"/>
              </a:spcBef>
              <a:spcAft>
                <a:spcPts val="300"/>
              </a:spcAft>
              <a:buFont typeface="Arial" panose="020B0604020202020204" pitchFamily="34" charset="0"/>
              <a:buChar char="•"/>
            </a:pPr>
            <a:r>
              <a:rPr lang="en-US" sz="1600" b="1" i="0" dirty="0">
                <a:solidFill>
                  <a:schemeClr val="accent1"/>
                </a:solidFill>
                <a:effectLst/>
                <a:latin typeface="Inter"/>
              </a:rPr>
              <a:t>Text Processing</a:t>
            </a:r>
            <a:r>
              <a:rPr lang="en-US" sz="1600" b="0" i="0" dirty="0">
                <a:solidFill>
                  <a:schemeClr val="accent1"/>
                </a:solidFill>
                <a:effectLst/>
                <a:latin typeface="Inter"/>
              </a:rPr>
              <a:t>: </a:t>
            </a:r>
            <a:r>
              <a:rPr lang="en-US" sz="1400" b="0" i="0" dirty="0">
                <a:solidFill>
                  <a:schemeClr val="tx2"/>
                </a:solidFill>
                <a:effectLst/>
                <a:latin typeface="Inter"/>
              </a:rPr>
              <a:t>Standardized and cleaned textual data, such as commit messages, for consistency.</a:t>
            </a:r>
          </a:p>
          <a:p>
            <a:pPr algn="l">
              <a:buNone/>
            </a:pPr>
            <a:r>
              <a:rPr lang="en-US" sz="2000" b="1" i="0" dirty="0">
                <a:solidFill>
                  <a:schemeClr val="accent1"/>
                </a:solidFill>
                <a:effectLst/>
                <a:latin typeface="Inter"/>
              </a:rPr>
              <a:t>Analytical Methodology</a:t>
            </a:r>
          </a:p>
          <a:p>
            <a:pPr algn="l">
              <a:spcAft>
                <a:spcPts val="300"/>
              </a:spcAft>
              <a:buFont typeface="+mj-lt"/>
              <a:buAutoNum type="arabicPeriod"/>
            </a:pPr>
            <a:r>
              <a:rPr lang="en-US" sz="1600" b="1" i="0" dirty="0">
                <a:solidFill>
                  <a:schemeClr val="accent1"/>
                </a:solidFill>
                <a:effectLst/>
                <a:latin typeface="Inter"/>
              </a:rPr>
              <a:t>Exploratory Data Analysis (EDA)</a:t>
            </a:r>
            <a:r>
              <a:rPr lang="en-US" sz="1600" b="0" i="0" dirty="0">
                <a:solidFill>
                  <a:schemeClr val="accent1"/>
                </a:solidFill>
                <a:effectLst/>
                <a:latin typeface="Inter"/>
              </a:rPr>
              <a:t>: </a:t>
            </a:r>
            <a:r>
              <a:rPr lang="en-US" sz="1400" b="0" i="0" dirty="0">
                <a:solidFill>
                  <a:schemeClr val="tx2"/>
                </a:solidFill>
                <a:effectLst/>
                <a:latin typeface="Inter"/>
              </a:rPr>
              <a:t>Investigated the distribution and relationships of key variables. Uncovered trends and patterns within the dataset.</a:t>
            </a:r>
          </a:p>
          <a:p>
            <a:pPr algn="l">
              <a:spcBef>
                <a:spcPts val="300"/>
              </a:spcBef>
              <a:spcAft>
                <a:spcPts val="300"/>
              </a:spcAft>
              <a:buFont typeface="+mj-lt"/>
              <a:buAutoNum type="arabicPeriod"/>
            </a:pPr>
            <a:r>
              <a:rPr lang="en-US" sz="1600" b="1" i="0" dirty="0">
                <a:solidFill>
                  <a:schemeClr val="accent1"/>
                </a:solidFill>
                <a:effectLst/>
                <a:latin typeface="Inter"/>
              </a:rPr>
              <a:t>Temporal Analysis</a:t>
            </a:r>
            <a:r>
              <a:rPr lang="en-US" sz="1600" b="0" i="0" dirty="0">
                <a:solidFill>
                  <a:schemeClr val="accent1"/>
                </a:solidFill>
                <a:effectLst/>
                <a:latin typeface="Inter"/>
              </a:rPr>
              <a:t>: </a:t>
            </a:r>
            <a:r>
              <a:rPr lang="en-US" sz="1400" b="0" i="0" dirty="0">
                <a:solidFill>
                  <a:schemeClr val="tx2"/>
                </a:solidFill>
                <a:effectLst/>
                <a:latin typeface="Inter"/>
              </a:rPr>
              <a:t>Examined commit activity over time to identify trends and anomalies.</a:t>
            </a:r>
          </a:p>
          <a:p>
            <a:pPr algn="l">
              <a:spcBef>
                <a:spcPts val="300"/>
              </a:spcBef>
              <a:spcAft>
                <a:spcPts val="300"/>
              </a:spcAft>
              <a:buFont typeface="+mj-lt"/>
              <a:buAutoNum type="arabicPeriod"/>
            </a:pPr>
            <a:r>
              <a:rPr lang="en-US" sz="1600" b="1" i="0" dirty="0">
                <a:solidFill>
                  <a:schemeClr val="accent1"/>
                </a:solidFill>
                <a:effectLst/>
                <a:latin typeface="Inter"/>
              </a:rPr>
              <a:t>Textual Analysis</a:t>
            </a:r>
            <a:r>
              <a:rPr lang="en-US" sz="1600" b="0" i="0" dirty="0">
                <a:solidFill>
                  <a:schemeClr val="accent1"/>
                </a:solidFill>
                <a:effectLst/>
                <a:latin typeface="Inter"/>
              </a:rPr>
              <a:t>: </a:t>
            </a:r>
            <a:r>
              <a:rPr lang="en-US" sz="1400" b="0" i="0" dirty="0">
                <a:solidFill>
                  <a:schemeClr val="tx2"/>
                </a:solidFill>
                <a:effectLst/>
                <a:latin typeface="Inter"/>
              </a:rPr>
              <a:t>Assessed the similarity of commit messages to detect duplication or redundancy.</a:t>
            </a:r>
          </a:p>
          <a:p>
            <a:pPr algn="l">
              <a:buNone/>
            </a:pPr>
            <a:r>
              <a:rPr lang="en-US" sz="2000" b="1" i="0" dirty="0">
                <a:solidFill>
                  <a:schemeClr val="accent1"/>
                </a:solidFill>
                <a:effectLst/>
                <a:latin typeface="Inter"/>
              </a:rPr>
              <a:t>Technologies Utilized</a:t>
            </a:r>
          </a:p>
          <a:p>
            <a:pPr algn="l">
              <a:buFont typeface="Arial" panose="020B0604020202020204" pitchFamily="34" charset="0"/>
              <a:buChar char="•"/>
            </a:pPr>
            <a:r>
              <a:rPr lang="en-US" sz="1600" b="1" i="0" dirty="0">
                <a:solidFill>
                  <a:schemeClr val="accent1"/>
                </a:solidFill>
                <a:effectLst/>
                <a:latin typeface="Inter"/>
              </a:rPr>
              <a:t>Data Processing</a:t>
            </a:r>
            <a:r>
              <a:rPr lang="en-US" sz="1600" b="0" i="0" dirty="0">
                <a:solidFill>
                  <a:schemeClr val="accent1"/>
                </a:solidFill>
                <a:effectLst/>
                <a:latin typeface="Inter"/>
              </a:rPr>
              <a:t>: </a:t>
            </a:r>
            <a:r>
              <a:rPr lang="en-US" sz="1400" b="0" i="0" dirty="0">
                <a:solidFill>
                  <a:schemeClr val="tx2"/>
                </a:solidFill>
                <a:effectLst/>
                <a:latin typeface="Inter"/>
              </a:rPr>
              <a:t>Apache Spark for data manipulation and data processing.</a:t>
            </a:r>
          </a:p>
          <a:p>
            <a:pPr algn="l">
              <a:spcBef>
                <a:spcPts val="300"/>
              </a:spcBef>
              <a:buFont typeface="Arial" panose="020B0604020202020204" pitchFamily="34" charset="0"/>
              <a:buChar char="•"/>
            </a:pPr>
            <a:r>
              <a:rPr lang="en-US" sz="1600" b="1" i="0" dirty="0">
                <a:solidFill>
                  <a:schemeClr val="accent1"/>
                </a:solidFill>
                <a:effectLst/>
                <a:latin typeface="Inter"/>
              </a:rPr>
              <a:t>Visualization</a:t>
            </a:r>
            <a:r>
              <a:rPr lang="en-US" sz="1600" b="0" i="0" dirty="0">
                <a:solidFill>
                  <a:schemeClr val="accent1"/>
                </a:solidFill>
                <a:effectLst/>
                <a:latin typeface="Inter"/>
              </a:rPr>
              <a:t>: </a:t>
            </a:r>
            <a:r>
              <a:rPr lang="en-US" sz="1400" b="0" i="0" dirty="0">
                <a:solidFill>
                  <a:schemeClr val="tx2"/>
                </a:solidFill>
                <a:effectLst/>
                <a:latin typeface="Inter"/>
              </a:rPr>
              <a:t>Python libraries Matplotlib and Pandas for visual representations.</a:t>
            </a:r>
          </a:p>
          <a:p>
            <a:pPr marL="457200" lvl="1" indent="0" algn="l">
              <a:spcBef>
                <a:spcPts val="300"/>
              </a:spcBef>
              <a:buNone/>
            </a:pPr>
            <a:endParaRPr lang="en-US" dirty="0">
              <a:solidFill>
                <a:schemeClr val="accent1"/>
              </a:solidFill>
              <a:latin typeface="Inter"/>
            </a:endParaRPr>
          </a:p>
        </p:txBody>
      </p:sp>
    </p:spTree>
    <p:extLst>
      <p:ext uri="{BB962C8B-B14F-4D97-AF65-F5344CB8AC3E}">
        <p14:creationId xmlns:p14="http://schemas.microsoft.com/office/powerpoint/2010/main" val="2517014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C615C-4B22-C976-69FF-EB80E8BD81F7}"/>
              </a:ext>
            </a:extLst>
          </p:cNvPr>
          <p:cNvSpPr>
            <a:spLocks noGrp="1"/>
          </p:cNvSpPr>
          <p:nvPr>
            <p:ph type="title"/>
          </p:nvPr>
        </p:nvSpPr>
        <p:spPr/>
        <p:txBody>
          <a:bodyPr/>
          <a:lstStyle/>
          <a:p>
            <a:r>
              <a:rPr lang="en-US" dirty="0"/>
              <a:t>Data Preprocessing and Cleaning</a:t>
            </a:r>
          </a:p>
        </p:txBody>
      </p:sp>
      <p:sp>
        <p:nvSpPr>
          <p:cNvPr id="3" name="Content Placeholder 2">
            <a:extLst>
              <a:ext uri="{FF2B5EF4-FFF2-40B4-BE49-F238E27FC236}">
                <a16:creationId xmlns:a16="http://schemas.microsoft.com/office/drawing/2014/main" id="{E9B69C22-BEA4-0D1A-F61D-168C7002B3D9}"/>
              </a:ext>
            </a:extLst>
          </p:cNvPr>
          <p:cNvSpPr>
            <a:spLocks noGrp="1"/>
          </p:cNvSpPr>
          <p:nvPr>
            <p:ph idx="1"/>
          </p:nvPr>
        </p:nvSpPr>
        <p:spPr/>
        <p:txBody>
          <a:bodyPr/>
          <a:lstStyle/>
          <a:p>
            <a:r>
              <a:rPr lang="en-US" dirty="0">
                <a:solidFill>
                  <a:schemeClr val="accent1"/>
                </a:solidFill>
              </a:rPr>
              <a:t>Function Development</a:t>
            </a:r>
          </a:p>
          <a:p>
            <a:pPr lvl="1"/>
            <a:r>
              <a:rPr lang="en-US" dirty="0">
                <a:solidFill>
                  <a:schemeClr val="tx2"/>
                </a:solidFill>
              </a:rPr>
              <a:t>These functions were developed to </a:t>
            </a:r>
            <a:r>
              <a:rPr lang="en-US" dirty="0">
                <a:solidFill>
                  <a:schemeClr val="accent1"/>
                </a:solidFill>
              </a:rPr>
              <a:t>streamline data quality checks</a:t>
            </a:r>
            <a:r>
              <a:rPr lang="en-US" dirty="0">
                <a:solidFill>
                  <a:schemeClr val="tx2"/>
                </a:solidFill>
              </a:rPr>
              <a:t> and </a:t>
            </a:r>
            <a:r>
              <a:rPr lang="en-US" dirty="0">
                <a:solidFill>
                  <a:schemeClr val="accent1"/>
                </a:solidFill>
              </a:rPr>
              <a:t>ensure thorough preprocessing</a:t>
            </a:r>
            <a:r>
              <a:rPr lang="en-US" dirty="0">
                <a:solidFill>
                  <a:schemeClr val="tx2"/>
                </a:solidFill>
              </a:rPr>
              <a:t> of the dataset.</a:t>
            </a:r>
          </a:p>
          <a:p>
            <a:pPr lvl="1"/>
            <a:r>
              <a:rPr lang="en-US" dirty="0" err="1">
                <a:solidFill>
                  <a:schemeClr val="accent1"/>
                </a:solidFill>
              </a:rPr>
              <a:t>null_count</a:t>
            </a:r>
            <a:r>
              <a:rPr lang="en-US" dirty="0">
                <a:solidFill>
                  <a:schemeClr val="accent1"/>
                </a:solidFill>
              </a:rPr>
              <a:t>: </a:t>
            </a:r>
            <a:r>
              <a:rPr lang="en-US" dirty="0">
                <a:solidFill>
                  <a:schemeClr val="tx2"/>
                </a:solidFill>
              </a:rPr>
              <a:t>Designed to identify and check for null or missing values in the dataset.</a:t>
            </a:r>
          </a:p>
          <a:p>
            <a:pPr lvl="1"/>
            <a:r>
              <a:rPr lang="en-US" dirty="0" err="1">
                <a:solidFill>
                  <a:schemeClr val="accent1"/>
                </a:solidFill>
              </a:rPr>
              <a:t>show_duplicates</a:t>
            </a:r>
            <a:r>
              <a:rPr lang="en-US" dirty="0">
                <a:solidFill>
                  <a:schemeClr val="accent1"/>
                </a:solidFill>
              </a:rPr>
              <a:t>: </a:t>
            </a:r>
            <a:r>
              <a:rPr lang="en-US" dirty="0">
                <a:solidFill>
                  <a:schemeClr val="tx2"/>
                </a:solidFill>
              </a:rPr>
              <a:t>Created to calculate and report the percentage of missing values for each column.</a:t>
            </a:r>
          </a:p>
          <a:p>
            <a:r>
              <a:rPr lang="en-US" dirty="0">
                <a:solidFill>
                  <a:schemeClr val="accent1"/>
                </a:solidFill>
              </a:rPr>
              <a:t>Languages</a:t>
            </a:r>
          </a:p>
          <a:p>
            <a:pPr lvl="1"/>
            <a:r>
              <a:rPr lang="en-US" dirty="0">
                <a:solidFill>
                  <a:schemeClr val="tx2"/>
                </a:solidFill>
              </a:rPr>
              <a:t>The dataset contained nested columns, from which the relevant fields </a:t>
            </a:r>
            <a:r>
              <a:rPr lang="en-US" dirty="0" err="1">
                <a:solidFill>
                  <a:schemeClr val="tx2"/>
                </a:solidFill>
              </a:rPr>
              <a:t>repo_name</a:t>
            </a:r>
            <a:r>
              <a:rPr lang="en-US" dirty="0">
                <a:solidFill>
                  <a:schemeClr val="tx2"/>
                </a:solidFill>
              </a:rPr>
              <a:t>, </a:t>
            </a:r>
            <a:r>
              <a:rPr lang="en-US" dirty="0" err="1">
                <a:solidFill>
                  <a:schemeClr val="tx2"/>
                </a:solidFill>
              </a:rPr>
              <a:t>language_name</a:t>
            </a:r>
            <a:r>
              <a:rPr lang="en-US" dirty="0">
                <a:solidFill>
                  <a:schemeClr val="tx2"/>
                </a:solidFill>
              </a:rPr>
              <a:t>, and bytes were extracted.</a:t>
            </a:r>
          </a:p>
          <a:p>
            <a:pPr lvl="1"/>
            <a:r>
              <a:rPr lang="en-US" dirty="0">
                <a:solidFill>
                  <a:schemeClr val="tx2"/>
                </a:solidFill>
              </a:rPr>
              <a:t>The sampled data was clean, with no missing or duplicate values.</a:t>
            </a:r>
            <a:endParaRPr lang="en-US" dirty="0">
              <a:solidFill>
                <a:schemeClr val="accent1"/>
              </a:solidFill>
            </a:endParaRPr>
          </a:p>
          <a:p>
            <a:r>
              <a:rPr lang="en-US" dirty="0">
                <a:solidFill>
                  <a:schemeClr val="accent1"/>
                </a:solidFill>
              </a:rPr>
              <a:t>Commits</a:t>
            </a:r>
          </a:p>
          <a:p>
            <a:pPr lvl="1"/>
            <a:r>
              <a:rPr lang="en-US" dirty="0">
                <a:solidFill>
                  <a:schemeClr val="tx2"/>
                </a:solidFill>
              </a:rPr>
              <a:t>The dataset contained nested columns, from which the following relevant fields were extracted: commit, tree, parent, </a:t>
            </a:r>
            <a:r>
              <a:rPr lang="en-US" dirty="0" err="1">
                <a:solidFill>
                  <a:schemeClr val="tx2"/>
                </a:solidFill>
              </a:rPr>
              <a:t>author_name</a:t>
            </a:r>
            <a:r>
              <a:rPr lang="en-US" dirty="0">
                <a:solidFill>
                  <a:schemeClr val="tx2"/>
                </a:solidFill>
              </a:rPr>
              <a:t>, </a:t>
            </a:r>
            <a:r>
              <a:rPr lang="en-US" dirty="0" err="1">
                <a:solidFill>
                  <a:schemeClr val="tx2"/>
                </a:solidFill>
              </a:rPr>
              <a:t>author_email</a:t>
            </a:r>
            <a:r>
              <a:rPr lang="en-US" dirty="0">
                <a:solidFill>
                  <a:schemeClr val="tx2"/>
                </a:solidFill>
              </a:rPr>
              <a:t>, </a:t>
            </a:r>
            <a:r>
              <a:rPr lang="en-US" dirty="0" err="1">
                <a:solidFill>
                  <a:schemeClr val="tx2"/>
                </a:solidFill>
              </a:rPr>
              <a:t>author_time</a:t>
            </a:r>
            <a:r>
              <a:rPr lang="en-US" dirty="0">
                <a:solidFill>
                  <a:schemeClr val="tx2"/>
                </a:solidFill>
              </a:rPr>
              <a:t>, </a:t>
            </a:r>
            <a:r>
              <a:rPr lang="en-US" dirty="0" err="1">
                <a:solidFill>
                  <a:schemeClr val="tx2"/>
                </a:solidFill>
              </a:rPr>
              <a:t>committer_name</a:t>
            </a:r>
            <a:r>
              <a:rPr lang="en-US" dirty="0">
                <a:solidFill>
                  <a:schemeClr val="tx2"/>
                </a:solidFill>
              </a:rPr>
              <a:t>, </a:t>
            </a:r>
            <a:r>
              <a:rPr lang="en-US" dirty="0" err="1">
                <a:solidFill>
                  <a:schemeClr val="tx2"/>
                </a:solidFill>
              </a:rPr>
              <a:t>committer_email</a:t>
            </a:r>
            <a:r>
              <a:rPr lang="en-US" dirty="0">
                <a:solidFill>
                  <a:schemeClr val="tx2"/>
                </a:solidFill>
              </a:rPr>
              <a:t>, </a:t>
            </a:r>
            <a:r>
              <a:rPr lang="en-US" dirty="0" err="1">
                <a:solidFill>
                  <a:schemeClr val="tx2"/>
                </a:solidFill>
              </a:rPr>
              <a:t>committer_time</a:t>
            </a:r>
            <a:r>
              <a:rPr lang="en-US" dirty="0">
                <a:solidFill>
                  <a:schemeClr val="tx2"/>
                </a:solidFill>
              </a:rPr>
              <a:t>, subject, message, </a:t>
            </a:r>
            <a:r>
              <a:rPr lang="en-US" dirty="0" err="1">
                <a:solidFill>
                  <a:schemeClr val="tx2"/>
                </a:solidFill>
              </a:rPr>
              <a:t>repo_name</a:t>
            </a:r>
            <a:r>
              <a:rPr lang="en-US" dirty="0">
                <a:solidFill>
                  <a:schemeClr val="tx2"/>
                </a:solidFill>
              </a:rPr>
              <a:t>. </a:t>
            </a:r>
          </a:p>
          <a:p>
            <a:pPr lvl="1"/>
            <a:r>
              <a:rPr lang="en-US" dirty="0">
                <a:solidFill>
                  <a:schemeClr val="tx2"/>
                </a:solidFill>
              </a:rPr>
              <a:t>The sampled data was clean, with no missing or duplicate values.</a:t>
            </a:r>
          </a:p>
        </p:txBody>
      </p:sp>
      <p:sp>
        <p:nvSpPr>
          <p:cNvPr id="4" name="TextBox 3">
            <a:extLst>
              <a:ext uri="{FF2B5EF4-FFF2-40B4-BE49-F238E27FC236}">
                <a16:creationId xmlns:a16="http://schemas.microsoft.com/office/drawing/2014/main" id="{F48DADCC-A7D2-0FEF-ABAE-B44415267744}"/>
              </a:ext>
            </a:extLst>
          </p:cNvPr>
          <p:cNvSpPr txBox="1"/>
          <p:nvPr/>
        </p:nvSpPr>
        <p:spPr>
          <a:xfrm>
            <a:off x="5210978" y="6643171"/>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47615AA3-F520-56B6-797F-94056E0E76D3}"/>
              </a:ext>
            </a:extLst>
          </p:cNvPr>
          <p:cNvSpPr txBox="1"/>
          <p:nvPr/>
        </p:nvSpPr>
        <p:spPr>
          <a:xfrm>
            <a:off x="5122843" y="651096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63473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45A2D-CAF1-1CB9-8C4C-7917C95C6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9402A9-3DB2-09FB-643F-63A3696EC90F}"/>
              </a:ext>
            </a:extLst>
          </p:cNvPr>
          <p:cNvSpPr>
            <a:spLocks noGrp="1"/>
          </p:cNvSpPr>
          <p:nvPr>
            <p:ph type="title"/>
          </p:nvPr>
        </p:nvSpPr>
        <p:spPr/>
        <p:txBody>
          <a:bodyPr/>
          <a:lstStyle/>
          <a:p>
            <a:r>
              <a:rPr lang="en-US" dirty="0"/>
              <a:t>Data Preprocessing and Cleaning</a:t>
            </a:r>
          </a:p>
        </p:txBody>
      </p:sp>
      <p:sp>
        <p:nvSpPr>
          <p:cNvPr id="3" name="Content Placeholder 2">
            <a:extLst>
              <a:ext uri="{FF2B5EF4-FFF2-40B4-BE49-F238E27FC236}">
                <a16:creationId xmlns:a16="http://schemas.microsoft.com/office/drawing/2014/main" id="{2B904D7E-2151-08F2-D7DA-B96126F55AE1}"/>
              </a:ext>
            </a:extLst>
          </p:cNvPr>
          <p:cNvSpPr>
            <a:spLocks noGrp="1"/>
          </p:cNvSpPr>
          <p:nvPr>
            <p:ph idx="1"/>
          </p:nvPr>
        </p:nvSpPr>
        <p:spPr/>
        <p:txBody>
          <a:bodyPr/>
          <a:lstStyle/>
          <a:p>
            <a:r>
              <a:rPr lang="en-US" dirty="0">
                <a:solidFill>
                  <a:schemeClr val="accent1"/>
                </a:solidFill>
              </a:rPr>
              <a:t>Languages</a:t>
            </a:r>
          </a:p>
          <a:p>
            <a:pPr lvl="1"/>
            <a:r>
              <a:rPr lang="en-US" dirty="0">
                <a:solidFill>
                  <a:schemeClr val="tx2"/>
                </a:solidFill>
              </a:rPr>
              <a:t>The dataset contained nested columns, from which the relevant fields </a:t>
            </a:r>
            <a:r>
              <a:rPr lang="en-US" dirty="0" err="1">
                <a:solidFill>
                  <a:schemeClr val="tx2"/>
                </a:solidFill>
              </a:rPr>
              <a:t>repo_name</a:t>
            </a:r>
            <a:r>
              <a:rPr lang="en-US" dirty="0">
                <a:solidFill>
                  <a:schemeClr val="tx2"/>
                </a:solidFill>
              </a:rPr>
              <a:t>, </a:t>
            </a:r>
            <a:r>
              <a:rPr lang="en-US" dirty="0" err="1">
                <a:solidFill>
                  <a:schemeClr val="tx2"/>
                </a:solidFill>
              </a:rPr>
              <a:t>language_name</a:t>
            </a:r>
            <a:r>
              <a:rPr lang="en-US" dirty="0">
                <a:solidFill>
                  <a:schemeClr val="tx2"/>
                </a:solidFill>
              </a:rPr>
              <a:t>, and bytes were extracted.</a:t>
            </a:r>
          </a:p>
          <a:p>
            <a:pPr lvl="1"/>
            <a:r>
              <a:rPr lang="en-US" dirty="0">
                <a:solidFill>
                  <a:schemeClr val="tx2"/>
                </a:solidFill>
              </a:rPr>
              <a:t>The sampled data was clean, with no missing or duplicate values.</a:t>
            </a:r>
            <a:endParaRPr lang="en-US" dirty="0">
              <a:solidFill>
                <a:schemeClr val="accent1"/>
              </a:solidFill>
            </a:endParaRPr>
          </a:p>
          <a:p>
            <a:r>
              <a:rPr lang="en-US" dirty="0">
                <a:solidFill>
                  <a:schemeClr val="accent1"/>
                </a:solidFill>
              </a:rPr>
              <a:t>Licenses</a:t>
            </a:r>
          </a:p>
          <a:p>
            <a:pPr lvl="1"/>
            <a:r>
              <a:rPr lang="en-US" dirty="0">
                <a:solidFill>
                  <a:schemeClr val="tx2"/>
                </a:solidFill>
              </a:rPr>
              <a:t>The dataset was flat (non-nested) and required no additional preprocessing.</a:t>
            </a:r>
          </a:p>
          <a:p>
            <a:pPr lvl="1"/>
            <a:r>
              <a:rPr lang="en-US" dirty="0">
                <a:solidFill>
                  <a:schemeClr val="tx2"/>
                </a:solidFill>
              </a:rPr>
              <a:t>The sampled data was complete, with no missing or duplicate values.</a:t>
            </a:r>
            <a:endParaRPr lang="en-US" dirty="0">
              <a:solidFill>
                <a:schemeClr val="accent1"/>
              </a:solidFill>
            </a:endParaRPr>
          </a:p>
          <a:p>
            <a:r>
              <a:rPr lang="en-US" dirty="0">
                <a:solidFill>
                  <a:schemeClr val="accent1"/>
                </a:solidFill>
              </a:rPr>
              <a:t>Contents</a:t>
            </a:r>
          </a:p>
          <a:p>
            <a:pPr lvl="1"/>
            <a:r>
              <a:rPr lang="en-US" dirty="0">
                <a:solidFill>
                  <a:schemeClr val="tx2"/>
                </a:solidFill>
              </a:rPr>
              <a:t>The dataset was flat (non-nested) and had minimal duplicate values.</a:t>
            </a:r>
          </a:p>
          <a:p>
            <a:pPr lvl="1"/>
            <a:r>
              <a:rPr lang="en-US" dirty="0">
                <a:solidFill>
                  <a:schemeClr val="tx2"/>
                </a:solidFill>
              </a:rPr>
              <a:t>However, the content column contained missing values, which were removed during preprocessing.</a:t>
            </a:r>
          </a:p>
          <a:p>
            <a:r>
              <a:rPr lang="en-US" dirty="0">
                <a:solidFill>
                  <a:schemeClr val="accent1"/>
                </a:solidFill>
              </a:rPr>
              <a:t>Files</a:t>
            </a:r>
          </a:p>
          <a:p>
            <a:pPr lvl="1"/>
            <a:r>
              <a:rPr lang="en-US" dirty="0">
                <a:solidFill>
                  <a:schemeClr val="tx2"/>
                </a:solidFill>
              </a:rPr>
              <a:t>The dataset was flat (non-nested) but included a poorly populated column, </a:t>
            </a:r>
            <a:r>
              <a:rPr lang="en-US" dirty="0" err="1">
                <a:solidFill>
                  <a:schemeClr val="tx2"/>
                </a:solidFill>
              </a:rPr>
              <a:t>symlink_target</a:t>
            </a:r>
            <a:r>
              <a:rPr lang="en-US" dirty="0">
                <a:solidFill>
                  <a:schemeClr val="tx2"/>
                </a:solidFill>
              </a:rPr>
              <a:t>, with over 99% missing values. This column was dropped.</a:t>
            </a:r>
          </a:p>
          <a:p>
            <a:pPr lvl="1"/>
            <a:r>
              <a:rPr lang="en-US" dirty="0">
                <a:solidFill>
                  <a:schemeClr val="tx2"/>
                </a:solidFill>
              </a:rPr>
              <a:t>No duplicate values were present in the sampled data.</a:t>
            </a:r>
          </a:p>
          <a:p>
            <a:pPr lvl="1"/>
            <a:endParaRPr lang="en-US" dirty="0">
              <a:solidFill>
                <a:schemeClr val="accent1"/>
              </a:solidFill>
            </a:endParaRPr>
          </a:p>
          <a:p>
            <a:pPr lvl="1"/>
            <a:endParaRPr lang="en-US" dirty="0">
              <a:solidFill>
                <a:schemeClr val="tx2"/>
              </a:solidFill>
            </a:endParaRPr>
          </a:p>
        </p:txBody>
      </p:sp>
    </p:spTree>
    <p:extLst>
      <p:ext uri="{BB962C8B-B14F-4D97-AF65-F5344CB8AC3E}">
        <p14:creationId xmlns:p14="http://schemas.microsoft.com/office/powerpoint/2010/main" val="29376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193CF-0C78-5B32-1E56-DCEB51D69E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EB23B9-FE18-45A4-EC79-7C88B424F9A4}"/>
              </a:ext>
            </a:extLst>
          </p:cNvPr>
          <p:cNvSpPr>
            <a:spLocks noGrp="1"/>
          </p:cNvSpPr>
          <p:nvPr>
            <p:ph type="title"/>
          </p:nvPr>
        </p:nvSpPr>
        <p:spPr/>
        <p:txBody>
          <a:bodyPr/>
          <a:lstStyle/>
          <a:p>
            <a:r>
              <a:rPr lang="en-US" dirty="0"/>
              <a:t>EDA – Author Analysis</a:t>
            </a:r>
          </a:p>
        </p:txBody>
      </p:sp>
      <p:pic>
        <p:nvPicPr>
          <p:cNvPr id="10244" name="Picture 4">
            <a:extLst>
              <a:ext uri="{FF2B5EF4-FFF2-40B4-BE49-F238E27FC236}">
                <a16:creationId xmlns:a16="http://schemas.microsoft.com/office/drawing/2014/main" id="{ABC6CAF4-0DA9-4BCF-D8FA-E921EB676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583" y="1503933"/>
            <a:ext cx="9470833" cy="4691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966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25809-7C0E-F421-32F4-2B191973B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50E432-7271-812D-D68A-C9DA9A5E9A4F}"/>
              </a:ext>
            </a:extLst>
          </p:cNvPr>
          <p:cNvSpPr>
            <a:spLocks noGrp="1"/>
          </p:cNvSpPr>
          <p:nvPr>
            <p:ph type="title"/>
          </p:nvPr>
        </p:nvSpPr>
        <p:spPr/>
        <p:txBody>
          <a:bodyPr/>
          <a:lstStyle/>
          <a:p>
            <a:r>
              <a:rPr lang="en-US" dirty="0"/>
              <a:t>EDA – Author Analysis</a:t>
            </a:r>
          </a:p>
        </p:txBody>
      </p:sp>
      <p:pic>
        <p:nvPicPr>
          <p:cNvPr id="10242" name="Picture 2">
            <a:extLst>
              <a:ext uri="{FF2B5EF4-FFF2-40B4-BE49-F238E27FC236}">
                <a16:creationId xmlns:a16="http://schemas.microsoft.com/office/drawing/2014/main" id="{1EF42CC0-F8CA-6CC2-1ADC-CE128C071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478" y="1487387"/>
            <a:ext cx="9557044" cy="4733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905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8E343-F2ED-6052-85C7-EA3FF7DA2C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107DCE-2B1D-DD13-375E-65D425DC572C}"/>
              </a:ext>
            </a:extLst>
          </p:cNvPr>
          <p:cNvSpPr>
            <a:spLocks noGrp="1"/>
          </p:cNvSpPr>
          <p:nvPr>
            <p:ph type="title"/>
          </p:nvPr>
        </p:nvSpPr>
        <p:spPr/>
        <p:txBody>
          <a:bodyPr/>
          <a:lstStyle/>
          <a:p>
            <a:r>
              <a:rPr lang="en-US" dirty="0"/>
              <a:t>EDA – Author Analysis</a:t>
            </a:r>
          </a:p>
        </p:txBody>
      </p:sp>
      <p:pic>
        <p:nvPicPr>
          <p:cNvPr id="8194" name="Picture 2">
            <a:extLst>
              <a:ext uri="{FF2B5EF4-FFF2-40B4-BE49-F238E27FC236}">
                <a16:creationId xmlns:a16="http://schemas.microsoft.com/office/drawing/2014/main" id="{BC64FF54-002F-F5E6-9361-17F6F5846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032" y="1537596"/>
            <a:ext cx="9624772" cy="4767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391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475FD-7AB7-6980-E4A2-77ABC700FE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A0CDEF-01E4-A4FF-580D-701E78C43A9D}"/>
              </a:ext>
            </a:extLst>
          </p:cNvPr>
          <p:cNvSpPr>
            <a:spLocks noGrp="1"/>
          </p:cNvSpPr>
          <p:nvPr>
            <p:ph type="title"/>
          </p:nvPr>
        </p:nvSpPr>
        <p:spPr/>
        <p:txBody>
          <a:bodyPr/>
          <a:lstStyle/>
          <a:p>
            <a:r>
              <a:rPr lang="en-US" dirty="0"/>
              <a:t>EDA – Author Analysis</a:t>
            </a:r>
          </a:p>
        </p:txBody>
      </p:sp>
      <p:pic>
        <p:nvPicPr>
          <p:cNvPr id="7170" name="Picture 2">
            <a:extLst>
              <a:ext uri="{FF2B5EF4-FFF2-40B4-BE49-F238E27FC236}">
                <a16:creationId xmlns:a16="http://schemas.microsoft.com/office/drawing/2014/main" id="{B3A773E0-9B93-6722-4488-883815634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732" y="1588957"/>
            <a:ext cx="9538536" cy="4724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011996"/>
      </p:ext>
    </p:extLst>
  </p:cSld>
  <p:clrMapOvr>
    <a:masterClrMapping/>
  </p:clrMapOvr>
</p:sld>
</file>

<file path=ppt/theme/theme1.xml><?xml version="1.0" encoding="utf-8"?>
<a:theme xmlns:a="http://schemas.openxmlformats.org/drawingml/2006/main" name="UChicago">
  <a:themeElements>
    <a:clrScheme name="Custom 3">
      <a:dk1>
        <a:srgbClr val="000000"/>
      </a:dk1>
      <a:lt1>
        <a:srgbClr val="FFFFFF"/>
      </a:lt1>
      <a:dk2>
        <a:srgbClr val="737373"/>
      </a:dk2>
      <a:lt2>
        <a:srgbClr val="D9D9D9"/>
      </a:lt2>
      <a:accent1>
        <a:srgbClr val="800000"/>
      </a:accent1>
      <a:accent2>
        <a:srgbClr val="D9D9D9"/>
      </a:accent2>
      <a:accent3>
        <a:srgbClr val="A6A6A6"/>
      </a:accent3>
      <a:accent4>
        <a:srgbClr val="EAAA00"/>
      </a:accent4>
      <a:accent5>
        <a:srgbClr val="B36955"/>
      </a:accent5>
      <a:accent6>
        <a:srgbClr val="002A3A"/>
      </a:accent6>
      <a:hlink>
        <a:srgbClr val="800000"/>
      </a:hlink>
      <a:folHlink>
        <a:srgbClr val="73737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hicago" id="{CFAA2610-EF68-2342-A71B-BDE9C170BA18}" vid="{B0365B56-F18B-384A-96E5-38458130AA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UChicago Powerpoint Template_16-9</Template>
  <TotalTime>2391</TotalTime>
  <Words>2236</Words>
  <Application>Microsoft Macintosh PowerPoint</Application>
  <PresentationFormat>Widescreen</PresentationFormat>
  <Paragraphs>144</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Arial</vt:lpstr>
      <vt:lpstr>Helvetica</vt:lpstr>
      <vt:lpstr>Inter</vt:lpstr>
      <vt:lpstr>LatoWeb</vt:lpstr>
      <vt:lpstr>UChicago</vt:lpstr>
      <vt:lpstr>Big Data Platforms Final Project: Will TuringBots replace human software developers?</vt:lpstr>
      <vt:lpstr>Executive Summary</vt:lpstr>
      <vt:lpstr>Methodology and source data overview</vt:lpstr>
      <vt:lpstr>Data Preprocessing and Cleaning</vt:lpstr>
      <vt:lpstr>Data Preprocessing and Cleaning</vt:lpstr>
      <vt:lpstr>EDA – Author Analysis</vt:lpstr>
      <vt:lpstr>EDA – Author Analysis</vt:lpstr>
      <vt:lpstr>EDA – Author Analysis</vt:lpstr>
      <vt:lpstr>EDA – Author Analysis</vt:lpstr>
      <vt:lpstr>What are the most popular programming languages on GitHub? </vt:lpstr>
      <vt:lpstr>Did the trend of most popular programming languages change over time?</vt:lpstr>
      <vt:lpstr>What is the distribution of licenses across GitHub repositories?</vt:lpstr>
      <vt:lpstr>Any certain programming languages that are more likely to be associated with a particular license?</vt:lpstr>
      <vt:lpstr>What can you tell about the most popular and most rapidly growing repositories?</vt:lpstr>
      <vt:lpstr>What can you tell about the most popular and most rapidly growing repositories?</vt:lpstr>
      <vt:lpstr>What can you tell about the most popular and most rapidly growing repositories?</vt:lpstr>
      <vt:lpstr>Identify what technologies are most frequently associated with Data Science or AI projects</vt:lpstr>
      <vt:lpstr>Identify what technologies are most frequently associated with Data Science or AI projects changed over time</vt:lpstr>
      <vt:lpstr>Identify what technologies are most frequently associated with Data Science or AI projects changed over time</vt:lpstr>
      <vt:lpstr>What are the most frequent reasons for committing into GitHub repositories?</vt:lpstr>
      <vt:lpstr>Identify the most prolific / influential Committers</vt:lpstr>
      <vt:lpstr>How unique are the “subject” and “message” values?</vt:lpstr>
      <vt:lpstr>Are they mostly unique? Or are people usually just copy-pasting the same text?</vt:lpstr>
      <vt:lpstr>Conclusions and actionable recommendations</vt:lpstr>
      <vt:lpstr>Conclusions and actionable recommendations</vt:lpstr>
      <vt:lpstr>Conclusions and actionable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Hritik Jhaveri</dc:creator>
  <cp:lastModifiedBy>Hritik Jhaveri</cp:lastModifiedBy>
  <cp:revision>7</cp:revision>
  <dcterms:created xsi:type="dcterms:W3CDTF">2025-03-14T11:57:01Z</dcterms:created>
  <dcterms:modified xsi:type="dcterms:W3CDTF">2025-03-16T03:51:30Z</dcterms:modified>
</cp:coreProperties>
</file>